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drawings/drawing3.xml" ContentType="application/vnd.openxmlformats-officedocument.drawing+xml"/>
  <Override PartName="/xl/worksheets/sheet3.xml" ContentType="application/vnd.openxmlformats-officedocument.spreadsheetml.worksheet+xml"/>
  <Override PartName="/xl/drawings/drawing2.xml" ContentType="application/vnd.openxmlformats-officedocument.drawing+xml"/>
  <Override PartName="/xl/worksheets/sheet1.xml" ContentType="application/vnd.openxmlformats-officedocument.spreadsheetml.worksheet+xml"/>
  <Override PartName="/xl/worksheets/sheet5.xml" ContentType="application/vnd.openxmlformats-officedocument.spreadsheetml.worksheet+xml"/>
  <Override PartName="/xl/worksheets/sheet21.xml" ContentType="application/vnd.openxmlformats-officedocument.spreadsheetml.worksheet+xml"/>
  <Override PartName="/xl/worksheets/sheet20.xml" ContentType="application/vnd.openxmlformats-officedocument.spreadsheetml.worksheet+xml"/>
  <Override PartName="/xl/worksheets/sheet19.xml" ContentType="application/vnd.openxmlformats-officedocument.spreadsheetml.worksheet+xml"/>
  <Override PartName="/xl/worksheets/sheet18.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theme/theme1.xml" ContentType="application/vnd.openxmlformats-officedocument.theme+xml"/>
  <Override PartName="/xl/worksheets/sheet17.xml" ContentType="application/vnd.openxmlformats-officedocument.spreadsheetml.worksheet+xml"/>
  <Override PartName="/xl/worksheets/sheet16.xml" ContentType="application/vnd.openxmlformats-officedocument.spreadsheetml.worksheet+xml"/>
  <Override PartName="/xl/worksheets/sheet1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docProps/custom.xml" ContentType="application/vnd.openxmlformats-officedocument.custom-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5" rupBuild="14420"/>
  <workbookPr codeName="ThisWorkbook" defaultThemeVersion="124226"/>
  <mc:AlternateContent xmlns:mc="http://schemas.openxmlformats.org/markup-compatibility/2006">
    <mc:Choice Requires="x15">
      <x15ac:absPath xmlns:x15ac="http://schemas.microsoft.com/office/spreadsheetml/2010/11/ac" url="P:\Amundi_Prague\CORPORATE ACCOUNTING\Uctarna_spolecnosti\VESTNIK\ACRAM\31032020\"/>
    </mc:Choice>
  </mc:AlternateContent>
  <bookViews>
    <workbookView xWindow="-15" yWindow="-15" windowWidth="14520" windowHeight="6120" tabRatio="793"/>
  </bookViews>
  <sheets>
    <sheet name="Obsah" sheetId="4" r:id="rId1"/>
    <sheet name="I. Část 1" sheetId="5" r:id="rId2"/>
    <sheet name="I. Část 1a" sheetId="6" r:id="rId3"/>
    <sheet name="I. Část 2" sheetId="7" r:id="rId4"/>
    <sheet name="I. Část 3" sheetId="48" r:id="rId5"/>
    <sheet name="I. Část 3a" sheetId="9" r:id="rId6"/>
    <sheet name="I. Část 3b" sheetId="10" r:id="rId7"/>
    <sheet name="I. Část 4" sheetId="11" r:id="rId8"/>
    <sheet name="I. Část 5" sheetId="12" r:id="rId9"/>
    <sheet name="I. Část 5b" sheetId="14" state="hidden" r:id="rId10"/>
    <sheet name="I. Část 6" sheetId="15" r:id="rId11"/>
    <sheet name="I. Část 7" sheetId="17" r:id="rId12"/>
    <sheet name="III. Část 1" sheetId="22" r:id="rId13"/>
    <sheet name="III. Část 2" sheetId="23" state="hidden" r:id="rId14"/>
    <sheet name="IV. Část 1" sheetId="25" state="hidden" r:id="rId15"/>
    <sheet name="IV. Část 1a" sheetId="26" state="hidden" r:id="rId16"/>
    <sheet name="IV. Část 1b" sheetId="27" state="hidden" r:id="rId17"/>
    <sheet name="IV. Část 1c" sheetId="28" state="hidden" r:id="rId18"/>
    <sheet name="IV. Část 2" sheetId="29" state="hidden" r:id="rId19"/>
    <sheet name="IV. Část 2a" sheetId="30" state="hidden" r:id="rId20"/>
    <sheet name="IV. Část 2b" sheetId="31" state="hidden" r:id="rId21"/>
    <sheet name="IV. Část 3" sheetId="32" state="hidden" r:id="rId22"/>
    <sheet name="IV. Část 3a" sheetId="33" state="hidden" r:id="rId23"/>
    <sheet name="IV. Část 3b" sheetId="34" state="hidden" r:id="rId24"/>
    <sheet name="IV. Část 3c" sheetId="35" state="hidden" r:id="rId25"/>
    <sheet name="IV. Část 3d" sheetId="37" state="hidden" r:id="rId26"/>
  </sheets>
  <definedNames>
    <definedName name="_xlnm.Print_Area" localSheetId="6">'I. Část 3b'!$A$1:$D$51</definedName>
  </definedNames>
  <calcPr calcId="162913"/>
</workbook>
</file>

<file path=xl/calcChain.xml><?xml version="1.0" encoding="utf-8"?>
<calcChain xmlns="http://schemas.openxmlformats.org/spreadsheetml/2006/main">
  <c r="J6" i="12" l="1"/>
  <c r="J8" i="12" s="1"/>
  <c r="J9" i="12" s="1"/>
  <c r="K6" i="12"/>
  <c r="K8" i="12" s="1"/>
  <c r="K9" i="12" s="1"/>
  <c r="I6" i="12"/>
  <c r="I8" i="12" s="1"/>
  <c r="I9" i="12" s="1"/>
  <c r="H8" i="12"/>
  <c r="H9" i="12" s="1"/>
  <c r="H7" i="12" s="1"/>
  <c r="A7" i="37"/>
  <c r="A7" i="35"/>
  <c r="A6" i="34"/>
  <c r="A6" i="33"/>
  <c r="A6" i="32"/>
  <c r="A6" i="31"/>
  <c r="A6" i="30"/>
  <c r="A6" i="29"/>
  <c r="A6" i="28"/>
  <c r="A6" i="27"/>
  <c r="A6" i="26"/>
  <c r="A6" i="25"/>
  <c r="A6" i="23"/>
  <c r="F7" i="37"/>
  <c r="C7" i="35"/>
  <c r="C6" i="34"/>
  <c r="D6" i="33"/>
  <c r="D6" i="32"/>
  <c r="D6" i="31"/>
  <c r="C6" i="30"/>
  <c r="D6" i="29"/>
  <c r="C6" i="28"/>
  <c r="C6" i="27"/>
  <c r="D6" i="26"/>
  <c r="D6" i="25"/>
  <c r="F6" i="23"/>
  <c r="A6" i="17"/>
  <c r="A6" i="15"/>
  <c r="A6" i="14"/>
  <c r="A6" i="11"/>
  <c r="A6" i="10"/>
  <c r="A6" i="9"/>
  <c r="A6" i="7"/>
  <c r="A6" i="6"/>
  <c r="J7" i="12" l="1"/>
  <c r="I7" i="12"/>
  <c r="K7" i="12"/>
</calcChain>
</file>

<file path=xl/sharedStrings.xml><?xml version="1.0" encoding="utf-8"?>
<sst xmlns="http://schemas.openxmlformats.org/spreadsheetml/2006/main" count="2234" uniqueCount="697">
  <si>
    <t>Kódy zemí</t>
  </si>
  <si>
    <t>Číselník 2</t>
  </si>
  <si>
    <t>CZ-NACE (OKEČ) číselník</t>
  </si>
  <si>
    <t>Číselník 1</t>
  </si>
  <si>
    <t>Údaje o finanční situaci povinné osoby - informace povinné osoby, která je bankou nebo spořitelním a úvěrním družstvem o pohledávkách</t>
  </si>
  <si>
    <t xml:space="preserve">Údaje o finanční situaci povinné osoby - deriváty </t>
  </si>
  <si>
    <t>Údaje o finanční situaci povinné osoby</t>
  </si>
  <si>
    <t>Údaje o činnosti povinné osoby</t>
  </si>
  <si>
    <t>Grafické znázornění konsolidačního celku, jehož členem je povinná osoba, z hlediska řízení</t>
  </si>
  <si>
    <t xml:space="preserve">Grafické znázornění konsolidačního celku, jehož členem je povinná osoba, z hlediska vlastnického uspořádání </t>
  </si>
  <si>
    <t>Údaje o složení společníků nebo členů povinné osoby</t>
  </si>
  <si>
    <t>Organizační struktura povinné osoby</t>
  </si>
  <si>
    <t xml:space="preserve">Údaje o povinné osobě </t>
  </si>
  <si>
    <t>Informace platné k datu</t>
  </si>
  <si>
    <t>Datum uveřejnění informace</t>
  </si>
  <si>
    <t>Dosavadní zkušenosti a kvalifikační předpoklady pro výkon dané funkce nebo zastávané pozice</t>
  </si>
  <si>
    <t>Datum počátku výkonu funkce/pozice</t>
  </si>
  <si>
    <t>Funkce/pozice</t>
  </si>
  <si>
    <t>Orgán</t>
  </si>
  <si>
    <t>Označení orgánu a v něm vykonávané funkce nebo označení pozice ve vrcholném vedení, a datum, od kdy osoba vykonává příslušnou funkci nebo zastává danou pozici</t>
  </si>
  <si>
    <t>Jméno a příjmení, včetně titulů</t>
  </si>
  <si>
    <t>Bod 1 písm. i)</t>
  </si>
  <si>
    <t>Akciová společnost uvede, zda se zvyšuje jmenovitá hodnota akcií a o jakou částku</t>
  </si>
  <si>
    <t>Lhůta pro splacení nově upsaných akcií</t>
  </si>
  <si>
    <t>Vlastní zdroje, z nichž se základní kapitál zvyšuje</t>
  </si>
  <si>
    <t>Částka o níž se základní kapitál zvyšuje</t>
  </si>
  <si>
    <t>Způsob a rozsah zvýšení základního kapitálu z vlastních zdrojů</t>
  </si>
  <si>
    <t xml:space="preserve">Rozsah splacení nově upsaných akcií </t>
  </si>
  <si>
    <t>Jmenovitá hodnota akcií</t>
  </si>
  <si>
    <t xml:space="preserve">Počet emitovaných akcií </t>
  </si>
  <si>
    <t xml:space="preserve">Druh, forma, podoba  emitovaných akcií </t>
  </si>
  <si>
    <t>Způsob a rozsah zvýšení základního kapitálu, jsou-li vydávány nové akcie</t>
  </si>
  <si>
    <t>Bod 1 písm. g)</t>
  </si>
  <si>
    <t>Navýšení základního kapitálu od posledního uveřejnění</t>
  </si>
  <si>
    <t>Údaje o zvýšení základního kapitálu, pokud základní kapitál byl zvýšen od posledního uveřejnění</t>
  </si>
  <si>
    <t>Bod 1 písm. f)</t>
  </si>
  <si>
    <t>Bod 1 písm. e)</t>
  </si>
  <si>
    <t xml:space="preserve">Druh, forma, podoba emitovaných akcií </t>
  </si>
  <si>
    <t>Akciová společnost</t>
  </si>
  <si>
    <t>Bod 1 písm. d)</t>
  </si>
  <si>
    <t>Výše splaceného základního kapitálu</t>
  </si>
  <si>
    <t>Bod 1 písm. c)</t>
  </si>
  <si>
    <t>Výše základního kapitálu zapsaného v obchodním rejstříku</t>
  </si>
  <si>
    <t>Účel poslední změny zápisu do obchodního rejstříku</t>
  </si>
  <si>
    <t>Datum zápisu poslední změny do obchodního rejstříku</t>
  </si>
  <si>
    <t>Bod 1 písm. b)</t>
  </si>
  <si>
    <t>Datum zápisu do obchodního rejstříku</t>
  </si>
  <si>
    <t>Identifikační číslo povinné osoby podle zápisu v obchodním rejstříku</t>
  </si>
  <si>
    <t>Adresa sídla</t>
  </si>
  <si>
    <t>Právní forma</t>
  </si>
  <si>
    <t>Bod 1 písm. a)</t>
  </si>
  <si>
    <t>Obchodní firma</t>
  </si>
  <si>
    <t>Údaje o povinné osobě</t>
  </si>
  <si>
    <r>
      <t xml:space="preserve">Organizační struktura povinné osoby </t>
    </r>
    <r>
      <rPr>
        <i/>
        <sz val="10"/>
        <color indexed="8"/>
        <rFont val="Arial"/>
        <family val="2"/>
        <charset val="238"/>
      </rPr>
      <t>(znázorní se níže)</t>
    </r>
  </si>
  <si>
    <t>Počet pracovníků (přepočtený stav)</t>
  </si>
  <si>
    <t>Bod 1 písm. h)</t>
  </si>
  <si>
    <t xml:space="preserve">Počet obchodních míst </t>
  </si>
  <si>
    <t>…</t>
  </si>
  <si>
    <t>Výše podílu na hlasovacích právech (v %)</t>
  </si>
  <si>
    <t xml:space="preserve">Jméno a příjmení </t>
  </si>
  <si>
    <t>Identifikační číslo, je-li přiděleno</t>
  </si>
  <si>
    <t>Adresa sídla (země)</t>
  </si>
  <si>
    <t>Číslo řádku</t>
  </si>
  <si>
    <t>Společníci nebo členové, kteří jsou fyzickými osobami</t>
  </si>
  <si>
    <t>Společnící nebo členové, kteří jsou právnickými osobami</t>
  </si>
  <si>
    <t>Bod 2 písm. a), b)</t>
  </si>
  <si>
    <t xml:space="preserve">Údaje o společnících nebo členech povinné osoby s kvalifikovanou účastí na povinné osobě </t>
  </si>
  <si>
    <r>
      <t>Údaje o složení</t>
    </r>
    <r>
      <rPr>
        <b/>
        <sz val="10"/>
        <color indexed="9"/>
        <rFont val="Arial"/>
        <family val="2"/>
        <charset val="238"/>
      </rPr>
      <t xml:space="preserve"> společníků nebo členů povinné osoby</t>
    </r>
  </si>
  <si>
    <t>Bod 3 písm. b)</t>
  </si>
  <si>
    <t>Jiný způsob ovládání</t>
  </si>
  <si>
    <t xml:space="preserve"> Informace o osobách, které jsou ve vztahu k povinné osobě ovládanými osobami, popřípadě v nichž je povinná osoba většinovým společníkem</t>
  </si>
  <si>
    <t>Bod 3 písm. a)</t>
  </si>
  <si>
    <t>Jméno a příjmení (v případě fyzické osoby)</t>
  </si>
  <si>
    <t xml:space="preserve">Informace o osobách, které jsou ve vztahu k povinné osobě ovládajícími osobami, popřípadě většinovým společníkem </t>
  </si>
  <si>
    <t>Údaje o struktuře konsolidačního celku, jehož je povinná osoba součástí</t>
  </si>
  <si>
    <t>Bod 3 písm. c)</t>
  </si>
  <si>
    <t>Grafické znázornění konsolidačního celku, jehož členem je povinná osoba, z hlediska vlastnického uspořádání s vyznačením osob, které jsou zahrnuty do obezřetnostní konsolidace, a uvedením důvodu pro nezahrnutí do obezřetnostní konsolidace u ostatních osob</t>
  </si>
  <si>
    <t>Grafické údaje o struktuře konsolidačního celku, jehož je povinná osoba součástí</t>
  </si>
  <si>
    <t>Bod 3 písm. d)</t>
  </si>
  <si>
    <t>Grafické znázornění konsolidačního celku, jehož členem je povinná osoba, z hlediska řízení s vyznačením osob, které jsou zahrnuty do obezřetnostní konsolidace, a uvedením důvodu pro nezahrnutí do obezřetnostní konsolidace u ostatních osob*</t>
  </si>
  <si>
    <t>Přehled činností, jejichž vykonávání nebo poskytování bylo Českou národní bankou omezeno nebo vyloučeno</t>
  </si>
  <si>
    <t>Předmět podnikání (činnosti) zapsaný v obchodním rejstříku</t>
  </si>
  <si>
    <t>Bod 4 písm. c)</t>
  </si>
  <si>
    <t>Bod 4 písm. b)</t>
  </si>
  <si>
    <t>Bod 4 písm. a)</t>
  </si>
  <si>
    <t>číslo řádku</t>
  </si>
  <si>
    <t xml:space="preserve">Správní náklady na jednoho pracovníka </t>
  </si>
  <si>
    <t>Rentabilita tržeb (zisk po zdanění/výnosy z investičních služeb)</t>
  </si>
  <si>
    <t>Rentabilita průměrného kapitálu tier 1 (ROAE)</t>
  </si>
  <si>
    <t>Rentabilita průměrných aktiv (ROAA, aktiva bez majetku klientů)</t>
  </si>
  <si>
    <t>Zadluženost II (celkový dluh bez majetku klientů/vlastní kapitál)</t>
  </si>
  <si>
    <t>Bod 5 písm. i)</t>
  </si>
  <si>
    <t>Zadluženost I (celkový dluh bez majetku klientů/aktiva bez majetku klientů)</t>
  </si>
  <si>
    <t>Poměrové ukazatele povinné osoby, která je obchodníkem s cennými papíry</t>
  </si>
  <si>
    <r>
      <t>Zisk nebo ztráta po zdanění na jednoho pracovníka</t>
    </r>
    <r>
      <rPr>
        <sz val="10"/>
        <color indexed="10"/>
        <rFont val="Arial"/>
        <family val="2"/>
        <charset val="238"/>
      </rPr>
      <t xml:space="preserve"> </t>
    </r>
  </si>
  <si>
    <t xml:space="preserve">Aktiva na jednoho pracovníka </t>
  </si>
  <si>
    <t>Bod 5 písm. h)</t>
  </si>
  <si>
    <t>Rentabilita průměrných aktiv (ROAA)</t>
  </si>
  <si>
    <t>Poměrové ukazatele povinné osoby, která je bankou nebo spořitelním a úvěrním družstvem</t>
  </si>
  <si>
    <t>Kapitálový poměr pro celkový kapitál</t>
  </si>
  <si>
    <t>Kapitálový poměr pro kapitál tier 1</t>
  </si>
  <si>
    <t>Bod 5 písm. g)</t>
  </si>
  <si>
    <t>Kapitálový poměr pro kmenový kapitál tier 1</t>
  </si>
  <si>
    <t>Kapitálové poměry</t>
  </si>
  <si>
    <t>Bod 5 písm. e)</t>
  </si>
  <si>
    <t>Souhrnná výše pohledávek povinné osoby, která je bankou nebo spořitelním a úvěrním družstvem, z finančních činností, u nichž byla během účetního období provedena restrukturalizace (součet zůstatků účtů pohledávek k vykazovanému datu, a to pohledávek, u nichž byla během účetního období provedena restrukturalizace); pohledávky jsou uváděny bez opravných položek</t>
  </si>
  <si>
    <t>(qq/rrrr)</t>
  </si>
  <si>
    <t>K ultimu 3. předcházejícího období</t>
  </si>
  <si>
    <t>K ultimu 2. předcházejícího období</t>
  </si>
  <si>
    <t>K ultimu 1. předcházejícího období</t>
  </si>
  <si>
    <t>K ultimu vykazovaného období</t>
  </si>
  <si>
    <t xml:space="preserve">Údaje o finanční situaci povinné osoby </t>
  </si>
  <si>
    <t>Souhrnně za deriváty ostatní</t>
  </si>
  <si>
    <t>Souhrnně za deriváty, u nichž povinná osoba uplatňuje zajišťovací účetnictví</t>
  </si>
  <si>
    <t>Souhrnně za deriváty k obchodování nebo spekulace celkem</t>
  </si>
  <si>
    <t>Zajišťovací deriváty celkem</t>
  </si>
  <si>
    <t>Reálná hodnota</t>
  </si>
  <si>
    <t>Jmenovitá hodnota</t>
  </si>
  <si>
    <t xml:space="preserve">      Pohledávky za úvěrovými institucemi se znehodnocením </t>
  </si>
  <si>
    <t xml:space="preserve">      Pohledávky za úvěrovými institucemi bez znehodnocení</t>
  </si>
  <si>
    <t>Opravné položky k port. pohled. jednotlivě bez znehodnocení</t>
  </si>
  <si>
    <t>Opravné položky k jednotlivým pohledávkám</t>
  </si>
  <si>
    <t>Účetní hodnota (netto)</t>
  </si>
  <si>
    <t>Hodnota před znehodnocením</t>
  </si>
  <si>
    <t>Bod 5 písm. d)</t>
  </si>
  <si>
    <t xml:space="preserve">         Ztrátové pohledávky za jinými osobami než úvěr.institucemi</t>
  </si>
  <si>
    <t xml:space="preserve">         Pochybné pohledávky za jinými osobami než úvěr.institucemi</t>
  </si>
  <si>
    <t xml:space="preserve">         Nestandardní pohledávky za jin. osobami než úvěr.institucemi</t>
  </si>
  <si>
    <t xml:space="preserve">      Pohledávky za jin. osobami než úvěr.institucemi se selháním</t>
  </si>
  <si>
    <t xml:space="preserve">         Sledované pohledávky za jin. osobami než úvěr.institucemi</t>
  </si>
  <si>
    <t xml:space="preserve">         Standardní pohledávky za jinými osobami než úvěr.institucemi</t>
  </si>
  <si>
    <t xml:space="preserve">      Pohledávky za j. osobami než úvěr.institucemi bez selhání</t>
  </si>
  <si>
    <t xml:space="preserve">   Pohledávky za jinými osobami než úvěr.institucemi</t>
  </si>
  <si>
    <t xml:space="preserve">         Ztrátové pohledávky za úvěrovými institucemi</t>
  </si>
  <si>
    <t xml:space="preserve">         Pochybné pohledávky za úvěrovými institucemi</t>
  </si>
  <si>
    <t xml:space="preserve">         Nestandardní pohledávky za úvěrovými institucemi</t>
  </si>
  <si>
    <t xml:space="preserve">      Pohledávky za úvěrovými institucemi se selháním</t>
  </si>
  <si>
    <t xml:space="preserve">         Sledované pohledávky za úvěrovými institucemi</t>
  </si>
  <si>
    <t xml:space="preserve">         Standardní pohledávky za úvěrovými institucemi</t>
  </si>
  <si>
    <t xml:space="preserve">      Pohledávky za úvěrovými institucemi bez selhání</t>
  </si>
  <si>
    <t xml:space="preserve">   Pohledávky za úvěrovými institucemi</t>
  </si>
  <si>
    <t>Pohledávky z finančních činností celkem</t>
  </si>
  <si>
    <t>Bod 5 písm. c)</t>
  </si>
  <si>
    <t xml:space="preserve">         Ostatní menšinové podíly</t>
  </si>
  <si>
    <t xml:space="preserve">         Menšinové podíly na OCI (kumulovaného ostatního úplného výsledku hospodaření)</t>
  </si>
  <si>
    <t xml:space="preserve">     Zisk nebo ztráta za běžné účetní období</t>
  </si>
  <si>
    <t xml:space="preserve">         Ostatní rezervní fondy</t>
  </si>
  <si>
    <t xml:space="preserve">      Rezervní fondy</t>
  </si>
  <si>
    <t xml:space="preserve">      Rozdíly z ocenění</t>
  </si>
  <si>
    <t xml:space="preserve">      Nerozdělený zisk nebo neuhrazená ztráta z předchozích období</t>
  </si>
  <si>
    <t xml:space="preserve">            OCI z podílu na OCI dceřiných, společných a přidružených podniků, které se reklasifikují do Z/Z</t>
  </si>
  <si>
    <t xml:space="preserve">            OCI z neoběžných aktiv a ukončovaných skupin určených k prodeji, které se reklasifikují do Z/Z</t>
  </si>
  <si>
    <t xml:space="preserve">            OCI z realizovatelných finančních aktiv</t>
  </si>
  <si>
    <t xml:space="preserve">            OCI ze zajišťovacích derivátů k zajištění peněžních toků (efektivní část)</t>
  </si>
  <si>
    <t xml:space="preserve">            OCI z kurzových rozdílů</t>
  </si>
  <si>
    <t xml:space="preserve">            OCI ze zajištění čistých investic do zahraničních jednotek (efektivní část)</t>
  </si>
  <si>
    <t xml:space="preserve">            OCI z podílu na OCI dceřiných, společných a přidružených podniků, které se nereklasifikují do Z/Z</t>
  </si>
  <si>
    <t xml:space="preserve">            OCI z neoběžných aktiv a ukončovaných skupin určených k prodeji, které se nereklasifikují do Z/Z</t>
  </si>
  <si>
    <t xml:space="preserve">            OCI z penzijních plánů</t>
  </si>
  <si>
    <t xml:space="preserve">            OCI z nehmotného majetku</t>
  </si>
  <si>
    <t xml:space="preserve">            OCI z hmotného majetku</t>
  </si>
  <si>
    <t xml:space="preserve">         OCI z položek, které se nereklasifikují do zisku nebo ztráty</t>
  </si>
  <si>
    <t xml:space="preserve">      Kumulovaný ostatní úplný výsledek hospodaření (OCI)</t>
  </si>
  <si>
    <t xml:space="preserve">      Ostatní vlastní kapitál</t>
  </si>
  <si>
    <t xml:space="preserve">         Ostatní vydané kapitálové nástroje</t>
  </si>
  <si>
    <t xml:space="preserve">         Kapitálová složka finančních nástrojů</t>
  </si>
  <si>
    <t xml:space="preserve">      Vydané kapitálové nástroje jiné než základní kapitál</t>
  </si>
  <si>
    <t xml:space="preserve">      Emisní ážio</t>
  </si>
  <si>
    <t xml:space="preserve">         Nesplacený základní kapitál</t>
  </si>
  <si>
    <t xml:space="preserve">         Splacený základní kapitál</t>
  </si>
  <si>
    <t xml:space="preserve">      Základní kapitál</t>
  </si>
  <si>
    <t xml:space="preserve">  Vlastní kapitál celkem</t>
  </si>
  <si>
    <t xml:space="preserve">      Závazky spojené s vyřazovanými skupinami určenými k prodeji</t>
  </si>
  <si>
    <t xml:space="preserve">      Ostatní závazky</t>
  </si>
  <si>
    <t xml:space="preserve">      Základní kapitál splatný na požádání</t>
  </si>
  <si>
    <t xml:space="preserve">         Závazky z odložené daně</t>
  </si>
  <si>
    <t xml:space="preserve">         Závazky ze splatné daně</t>
  </si>
  <si>
    <t xml:space="preserve">      Daňové závazky</t>
  </si>
  <si>
    <t xml:space="preserve">         Ostatní rezervy</t>
  </si>
  <si>
    <t xml:space="preserve">         Rezervy na poskytnuté přísliby a záruky</t>
  </si>
  <si>
    <t xml:space="preserve">         Rezervy na právní problémy a daňové spory</t>
  </si>
  <si>
    <t xml:space="preserve">         Rezervy na restrukturalizaci</t>
  </si>
  <si>
    <t xml:space="preserve">      Rezervy</t>
  </si>
  <si>
    <t xml:space="preserve">      Zajišťovací deriváty</t>
  </si>
  <si>
    <t xml:space="preserve">         Ostatní finanční závazky v naběhlé hodnotě</t>
  </si>
  <si>
    <t xml:space="preserve">         Emitované dluhové cenné papíry v naběhlé hodnotě</t>
  </si>
  <si>
    <t xml:space="preserve">         Vklady v naběhlé hodnotě</t>
  </si>
  <si>
    <t xml:space="preserve">      Finanční závazky v naběhlé hodnotě</t>
  </si>
  <si>
    <t xml:space="preserve">         Ostatní fin.závazky v reálné hodnotě vykázané do zisku nebo ztráty</t>
  </si>
  <si>
    <t xml:space="preserve">         Emitované dluhové CP v reálné hodnotě vykázané do zisku nebo ztráty</t>
  </si>
  <si>
    <t xml:space="preserve">         Vklady v reálné hodnotě vykázané do zisku nebo ztráty</t>
  </si>
  <si>
    <t xml:space="preserve">      Finanční závazky v reálné hodnotě vykázané do zisku nebo ztráty</t>
  </si>
  <si>
    <t xml:space="preserve">         Ostatní finanční závazky k obchodování</t>
  </si>
  <si>
    <t xml:space="preserve">         Emitované dluhové CP k obchodování</t>
  </si>
  <si>
    <t xml:space="preserve">         Vklady k obchodování</t>
  </si>
  <si>
    <t xml:space="preserve">         Závazky z krátkých prodejů</t>
  </si>
  <si>
    <t xml:space="preserve">         Deriváty k obchodování</t>
  </si>
  <si>
    <t xml:space="preserve">      Finanční závazky k obchodování</t>
  </si>
  <si>
    <t xml:space="preserve">   Závazky celkem</t>
  </si>
  <si>
    <t>Závazky a vlastní kapitál celkem</t>
  </si>
  <si>
    <t xml:space="preserve">Závazky a vlastní kapitál v základním členění </t>
  </si>
  <si>
    <t xml:space="preserve">   Ostatní aktiva</t>
  </si>
  <si>
    <t xml:space="preserve">      Pohledávky z odložené daně</t>
  </si>
  <si>
    <t xml:space="preserve">      Pohledávky ze splatné daně</t>
  </si>
  <si>
    <t xml:space="preserve">   Daňové pohledávky</t>
  </si>
  <si>
    <t xml:space="preserve">      Ostatní nehmotný majetek</t>
  </si>
  <si>
    <t xml:space="preserve">      Goodwill</t>
  </si>
  <si>
    <t xml:space="preserve">  Nehmotný majetek</t>
  </si>
  <si>
    <t xml:space="preserve">      Pozemky, budovy a zařízení</t>
  </si>
  <si>
    <t xml:space="preserve">   Hmotný majetek</t>
  </si>
  <si>
    <t xml:space="preserve">   Účasti v dceřiných, společných a přidružených podnicích</t>
  </si>
  <si>
    <t xml:space="preserve">   Kladné změny reálné hodnoty portfolia zajišťovaných nástrojů</t>
  </si>
  <si>
    <t xml:space="preserve">   Zajišťovací deriváty</t>
  </si>
  <si>
    <t xml:space="preserve">     Úvěry a pohledávky držené do splatnosti</t>
  </si>
  <si>
    <t xml:space="preserve">     Dluhové cenné papíry držené do splatnosti</t>
  </si>
  <si>
    <t xml:space="preserve">   Finanční investice držené do splatnosti</t>
  </si>
  <si>
    <t xml:space="preserve">      Úvěry a pohledávky</t>
  </si>
  <si>
    <t xml:space="preserve">      Dluhové cenné papíry neobchodovatelné</t>
  </si>
  <si>
    <t xml:space="preserve">   Úvěry a jiné pohledávky</t>
  </si>
  <si>
    <t xml:space="preserve">      Úvěry a pohledávky realizovatelné</t>
  </si>
  <si>
    <t xml:space="preserve">      Dluhové cenné papíry realizovatelné</t>
  </si>
  <si>
    <t xml:space="preserve">      Kapitálové nástroje realizovatelné</t>
  </si>
  <si>
    <t xml:space="preserve">  Realizovatelná finanční aktiva</t>
  </si>
  <si>
    <t xml:space="preserve">      Úvěry a pohledávky v reálné hodnotě vykázané do zisku nebo ztráty</t>
  </si>
  <si>
    <t xml:space="preserve">      Dluhové cenné papíry v reálné hodnotě vykázané do zisku nebo ztráty</t>
  </si>
  <si>
    <t xml:space="preserve">      Kapitálové nástroje v reálné hodnotě vykázané do zisku nebo ztráty</t>
  </si>
  <si>
    <t xml:space="preserve">   Finanční aktiva v reálné hodnotě vykázané do zisku nebo ztráty</t>
  </si>
  <si>
    <t xml:space="preserve">      Úvěry a pohledávky k obchodování</t>
  </si>
  <si>
    <t xml:space="preserve">      Dluhové cenné papíry k obchodování</t>
  </si>
  <si>
    <t xml:space="preserve">      Kapitálové nástroje k obchodování</t>
  </si>
  <si>
    <t xml:space="preserve">      Deriváty k obchodování</t>
  </si>
  <si>
    <t xml:space="preserve">      Hotovost u centrálních bank</t>
  </si>
  <si>
    <t xml:space="preserve">      Pokladní hotovost</t>
  </si>
  <si>
    <t>Aktiva celkem</t>
  </si>
  <si>
    <t>Bod 5 písm. a)</t>
  </si>
  <si>
    <t>Čtvrtletní rozvaha povinné osoby (v tis.Kč)</t>
  </si>
  <si>
    <t/>
  </si>
  <si>
    <t xml:space="preserve">   Zisk nebo (-) ztráta mateřského podniku bez menšinových podílů</t>
  </si>
  <si>
    <t>Náklady nebo (-) výnosy na daň z příjmů z pokračujících činností</t>
  </si>
  <si>
    <t>Negativní goodwill účtovaný do výkazu zisku nebo ztráty</t>
  </si>
  <si>
    <t xml:space="preserve">   Ztráty ze znehodnocení ostatních nefinančních aktiv nebo jejich (-) reverzování</t>
  </si>
  <si>
    <t xml:space="preserve">   Ztráty ze znehodnocení nehmotného majetku nebo jejich (-) reverzování</t>
  </si>
  <si>
    <t xml:space="preserve">   Ztráty ze znehodnocení goodwillu nebo jejich (-) reverzování</t>
  </si>
  <si>
    <t xml:space="preserve">   Ztráty ze znehodnocení z investic do nemovitostí nebo jejich (-) reverzování</t>
  </si>
  <si>
    <t xml:space="preserve">   Ztráty ze znehodnocení pozemků, budov a zařízení nebo jejich (-) reverzování</t>
  </si>
  <si>
    <t>Ztráty ze znehodnocení nefinančních aktiv nebo jejich (-) reverzování</t>
  </si>
  <si>
    <t>Ztráty ze znehodnocení investic v dceřiných, společných a přidružených podnicích nebo jejich (-) reverzování</t>
  </si>
  <si>
    <t>Ztráty ze znehodnocení finan.aktiv nevykázaných v RH do Z/Z nebo jejich (-) reverzování</t>
  </si>
  <si>
    <t xml:space="preserve">   Ostatní rezervy nebo jejich (-) reverzování</t>
  </si>
  <si>
    <t xml:space="preserve">   Rezervy na poskytnuté přísliby a záruky nebo jejich (-) reverzování</t>
  </si>
  <si>
    <t>Tvorba rezerv nebo jejich (-) reverzování</t>
  </si>
  <si>
    <t xml:space="preserve">   Odpisy nehmotného majetku</t>
  </si>
  <si>
    <t xml:space="preserve">   Odpisy investic do nemovitostí</t>
  </si>
  <si>
    <t>Odpisy</t>
  </si>
  <si>
    <t xml:space="preserve">    Ostatní správní náklady</t>
  </si>
  <si>
    <t xml:space="preserve">    Náklady na zaměstnance</t>
  </si>
  <si>
    <t>Správní náklady</t>
  </si>
  <si>
    <t>Zisk nebo (-) ztráta z provozní činnosti</t>
  </si>
  <si>
    <t>Ostatní provozní náklady</t>
  </si>
  <si>
    <t>Ostatní provozní výnosy</t>
  </si>
  <si>
    <t>Zisk nebo (-) ztráta ze zajišťovacího účetnictví</t>
  </si>
  <si>
    <t>Zisk nebo (-) ztráta z finančních aktiv a závazků v RH vykázané do zisku nebo ztráty</t>
  </si>
  <si>
    <t>Zisk nebo (-) ztráta z finančních aktiv a závazků k obchodování</t>
  </si>
  <si>
    <t xml:space="preserve">   Zisk nebo (-) ztráta z ostatních finančních závazků</t>
  </si>
  <si>
    <t xml:space="preserve">   Zisk nebo (-) ztráta z finančních závazků v naběhlé hodnotě</t>
  </si>
  <si>
    <t>Zisk nebo (-) ztráta z odúčtování finančních aktiv a závazků nevykázaných v RH do Z/Z</t>
  </si>
  <si>
    <t>Náklady na poplatky a provize</t>
  </si>
  <si>
    <t>Výnosy z poplatků a provizí</t>
  </si>
  <si>
    <t xml:space="preserve">   Výnosy z dividend z finančních aktiv k obchodování</t>
  </si>
  <si>
    <t>Výnosy z dividend</t>
  </si>
  <si>
    <t>Náklady na základní kapitál splatný na požádání</t>
  </si>
  <si>
    <t xml:space="preserve">   Úroky na ostatní závazky</t>
  </si>
  <si>
    <t xml:space="preserve">   Ztráta ze zajišťovacích úrokových derivátů</t>
  </si>
  <si>
    <t xml:space="preserve">   Úroky na finanční závazky v naběhlé hodnotě</t>
  </si>
  <si>
    <t xml:space="preserve">   Úroky na finanční závazky v reálné hodnotě vykázané do zisku nebo ztráty</t>
  </si>
  <si>
    <t xml:space="preserve">   Úroky na finanční závazky k obchodování</t>
  </si>
  <si>
    <t>Úrokové náklady</t>
  </si>
  <si>
    <t xml:space="preserve">   Úroky z ostatních aktiv</t>
  </si>
  <si>
    <t xml:space="preserve">   Zisk ze zajišťovacích úrokových derivátů</t>
  </si>
  <si>
    <t xml:space="preserve">   Úroky z finančních aktiv v reálné hodnotě vykázané do zisku nebo ztráty</t>
  </si>
  <si>
    <t xml:space="preserve">   Úroky z finančních aktiv k obchodování</t>
  </si>
  <si>
    <t>Úrokové výnosy</t>
  </si>
  <si>
    <t>Investiční služby poskytnuté obchodníkem s cennými papíry podle § 8a odst. 4 a 7 zákona o podnikání na kapitálovém trhu</t>
  </si>
  <si>
    <t>Investiční služby poskytnuté obchodníkem s cennými papíry jiným než podle § 8a odst. 4 a 7 zákona o podnikání na kapitálovém trhu</t>
  </si>
  <si>
    <t>Ostatní deriváty</t>
  </si>
  <si>
    <t>Úvěrové deriváty</t>
  </si>
  <si>
    <t>Komoditní deriváty</t>
  </si>
  <si>
    <t>Měnové deriváty</t>
  </si>
  <si>
    <t>Úrokové deriváty</t>
  </si>
  <si>
    <t>Akciové deriváty</t>
  </si>
  <si>
    <t>Objem obchodů s deriváty na vlastní účet</t>
  </si>
  <si>
    <t>Ostatní obchody pro klienty</t>
  </si>
  <si>
    <t>Obchody pro klienty v rámci obhospodařování majetku</t>
  </si>
  <si>
    <t>Objem obchodů s deriváty pro klienty</t>
  </si>
  <si>
    <t xml:space="preserve">Nástroje peněžního trhu </t>
  </si>
  <si>
    <t xml:space="preserve">Cenné papíry kolektivního investování </t>
  </si>
  <si>
    <t xml:space="preserve">Investiční cenné papíry - ostatní </t>
  </si>
  <si>
    <t xml:space="preserve">Investiční cenné papíry - dluhopisy a obdobné cenné papíry </t>
  </si>
  <si>
    <t xml:space="preserve">Investiční cenné papíry - akcie a obdobné cenné papíry </t>
  </si>
  <si>
    <t>Objem obchodů s cennými papíry  na vlastní účet</t>
  </si>
  <si>
    <t>Objem obchodů s cennými papíry pro klienty</t>
  </si>
  <si>
    <t>v tis. Kč</t>
  </si>
  <si>
    <t>K prodeji cenných papírů kolektivního investování</t>
  </si>
  <si>
    <t>K prodeji investičních cenných papírů</t>
  </si>
  <si>
    <t>Bod 2 písm. b)</t>
  </si>
  <si>
    <t>K nákupu investičních cenných papírů</t>
  </si>
  <si>
    <t>Počet a objem přijatých pokynů za dané čtvrtletí</t>
  </si>
  <si>
    <t>Obhospodařování majetku</t>
  </si>
  <si>
    <t>Poskytování investičního poradenství</t>
  </si>
  <si>
    <t>Přijímání a předávání pokynů</t>
  </si>
  <si>
    <t xml:space="preserve">Počet smluv o poskytování investiční služby </t>
  </si>
  <si>
    <t>Bod 2 písm. a)</t>
  </si>
  <si>
    <t>Výroční zpráva zahraniční banky z jiného než členského státu</t>
  </si>
  <si>
    <t>Údaje o plnění obezřetnostních pravidel pobočky banky z jiného než členského státu - informace pobočky banky z jiného než členského státu o pohledávkách</t>
  </si>
  <si>
    <t xml:space="preserve">Údaje o plnění obezřetnostních pravidel pobočky banky z jiného než členského státu - reálné a jmenovité hodnoty derivátů </t>
  </si>
  <si>
    <t xml:space="preserve">Údaje o plnění obezřetnostních pravidel pobočky banky z jiného než členského státu </t>
  </si>
  <si>
    <t>Údaje o činnosti zahraniční banky z jiného než členského státu</t>
  </si>
  <si>
    <t>Údaje o složení společníků nebo členů zahraniční banky z jiného než členského státu</t>
  </si>
  <si>
    <t>Údaje o pobočce banky z jiného než členského státu</t>
  </si>
  <si>
    <t>Údaje o zahraniční bance z jiného než členského státu</t>
  </si>
  <si>
    <t>Označení a adresa sídla orgánu, který vykonává dohled nad zahraniční bankou z jiného než členského státu</t>
  </si>
  <si>
    <t>Adresa sídla zahraniční banky z jiného než členského státu, která je zřizovatelem pobočky banky z jiného než členského státu</t>
  </si>
  <si>
    <t>Výše podílu na hlasovacích právech v procentech</t>
  </si>
  <si>
    <t>Výše podílu na kapitálu v procentech</t>
  </si>
  <si>
    <t>Odvětvová klasifikace ekonomických činností</t>
  </si>
  <si>
    <t xml:space="preserve">Údaje o společnících nebo členech s kvalifikovanou účastí na zahraniční bance z jiného než členského státu </t>
  </si>
  <si>
    <t>Přehled činností zahraniční banky z jiného než členského státu, jejichž vykonávání nebo poskytování bylo příslušným orgánem dohledu omezeno, nebo vyloučeno</t>
  </si>
  <si>
    <t>Předmět podnikání (činnosti) zahraniční banky z jiného než členského státu</t>
  </si>
  <si>
    <t>(znázorní se níže)</t>
  </si>
  <si>
    <t>Výroční zpráva zahraniční banky z jiného než členského státu a účetní závěrka zahraniční banky z jiného než členského státu, není-li součástí výroční zprávy, alespoň za poslední účetní období, nebo internetová adresa, na které jsou tyto informace k dispozici</t>
  </si>
  <si>
    <t>Souhrnná výše záruk vydaných pobočkou banky z jiného než členského státu za vedoucího této pobočky a další osoby ve vedení této pobočky</t>
  </si>
  <si>
    <t>Souhrnná výše úvěrů poskytnutých pobočkou banky z jiného než členského státu vedoucímu této pobočky a osobám ve vedení této pobočky</t>
  </si>
  <si>
    <t>Členství v orgánech jiných právnických osob</t>
  </si>
  <si>
    <t>Dosavadní zkušenosti a kvalifikační předpoklady pro výkon funkce</t>
  </si>
  <si>
    <t>Funkce a datum, od kdy osoba příslušnou funkci vykonává</t>
  </si>
  <si>
    <t>Bod 2 písm. g)</t>
  </si>
  <si>
    <t xml:space="preserve">Údaje o vedoucím pobočky banky z jiného členského státu a dalších osobách ve vedení pobočky banky z jiného než členského státu </t>
  </si>
  <si>
    <t xml:space="preserve">Údaje o vedoucím pobočky banky z jiného členského státu a dalších osobách ve vedení této pobočky v tomto rozsahu </t>
  </si>
  <si>
    <t>Adresa sídla pobočky banky z jiného než členského státu podle zápisu v obchodním rejstříku</t>
  </si>
  <si>
    <t xml:space="preserve">Identifikační číslo pobočky banky z jiného než členského státu </t>
  </si>
  <si>
    <t>Označení pobočky banky z jiného než členského státu podle zápisu v obchodním rejstříku</t>
  </si>
  <si>
    <t>Údaje o pobočce banky z jiného než členského státu I</t>
  </si>
  <si>
    <t>Přehled činností skutečně vykonávaných</t>
  </si>
  <si>
    <t>Bod 2 písm. e)</t>
  </si>
  <si>
    <t>Bod 2 písm. d)</t>
  </si>
  <si>
    <t>Bod 2 písm. c)</t>
  </si>
  <si>
    <t xml:space="preserve">Údaje o pobočce banky z jiného než členského státu </t>
  </si>
  <si>
    <t>Údaje o pobočce banky z jiného než členského státu II</t>
  </si>
  <si>
    <r>
      <t xml:space="preserve">Organizační struktura povinné osoby </t>
    </r>
    <r>
      <rPr>
        <i/>
        <sz val="10"/>
        <color indexed="8"/>
        <rFont val="Arial"/>
        <family val="2"/>
        <charset val="238"/>
      </rPr>
      <t>(znázorní se níže)</t>
    </r>
  </si>
  <si>
    <t>Bod 2 písm. f)</t>
  </si>
  <si>
    <t xml:space="preserve">Organizační struktura povinné osoby </t>
  </si>
  <si>
    <t>Údaje o pobočce banky z jiného než členského státu III</t>
  </si>
  <si>
    <t>Bod 3 písm. i)</t>
  </si>
  <si>
    <t xml:space="preserve">Zisk nebo ztráta po zdanění na jednoho pracovníka </t>
  </si>
  <si>
    <t>Správní náklady na jednoho pracovníka</t>
  </si>
  <si>
    <t>Aktiva na jednoho pracovníka</t>
  </si>
  <si>
    <t>Bod 3 písm. h)</t>
  </si>
  <si>
    <t>Poměrové ukazatele pobočky banky z jiného než členského státu</t>
  </si>
  <si>
    <t>Bod 3 písm. g)</t>
  </si>
  <si>
    <t>Bod 3 písm. e)</t>
  </si>
  <si>
    <t>Souhrnná výše pohledávek pobočky banky z jiného než členského státu, z finančních činností, u nichž byla během účetního období provedena restrukturalizace (součet zůstatků účtů pohledávek k vykazovanému datu, a to pohledávek, u nichž byla během účetního období provedena restrukturalizace); pohledávky jsou uváděny bez opravných položek,restrukturalizace); pohledávky jsou uváděny bez opravných položek</t>
  </si>
  <si>
    <t>Údaje o plnění obezřetnostních pravidel pobočky banky z jiného než členského státu</t>
  </si>
  <si>
    <t>8) Informace týkající se rozvahového sesouhlasení položek kapitálu vyplývající z použití metodiky popsané v této příloze mohou být poskytnuty v neauditované podobě.</t>
  </si>
  <si>
    <t>5) Instituce provedou za třetí přiřazení mezi položkami vyplývajícími z rozšíření rozvahy podle právních předpisů, jak je popsáno v bodě 4, a položkami uvedenými v přechodné šabloně pro zpřístupňování informací nebo v šabloně pro zpřístupňování informací o kapitálu.</t>
  </si>
  <si>
    <t>4) Instituce za druhé rozšíří položky kapitálu v rozvaze podle právních předpisů tak, aby byly všechny složky vyžadované v přechodné šabloně pro zpřístupňování informací nebo v šabloně pro zpřístupňování informací o kapitálu uvedeny zvlášť. Instituce rozšíří položky rozvahy pouze na úroveň rozčlenění, která je nezbytná pro odvození položek vyžadovaných v přechodné šabloně pro zpřístupňování informací nebo v šabloně pro zpřístupňování informací o kapitálu.</t>
  </si>
  <si>
    <t>2) Jako výchozí bod použijí instituce příslušné rozvahové položky použité k výpočtu kapitálu v jejich zveřejněných účetních závěrkách. Účetní závěrka se považuje za auditovanou účetní závěrku, je-li sesouhlasení provedeno na základě účetní závěrky na konci roku.</t>
  </si>
  <si>
    <t>1) Instituce použijí metodiku popsanou v této příloze za účelem poskytnutí informací o sesouhlasení mezi rozvahovými položkami použitými k výpočtu kapitálu a regulatorním kapitálem. Položky kapitálu v auditované účetní závěrce zahrnují veškeré položky, které jsou složkami regulatorního kapitálu nebo které jsou odečteny od tohoto kapitálu, včetně vlastního kapitálu, závazků, jako jsou dluhy, nebo jiných rozvahových položek, které ovlivňují regulatorní kapitál, jako jsou nehmotná aktiva, goodwill, odložené daňové pohledávky.</t>
  </si>
  <si>
    <t>Údaje podle článku 437 odst. 1 písm. a) nařízení s výjimkou úplného sesouhlasení položek, filtrů a odpočtů na rozvahu v rámci auditované účetní závěrky pobočky banky z jiného než členského státu</t>
  </si>
  <si>
    <t>Jiná aktiva nemající povahu úvěrového závazku</t>
  </si>
  <si>
    <t>Položky představující sekuritizované pozice</t>
  </si>
  <si>
    <t>Akciové expozice</t>
  </si>
  <si>
    <t>Retailové expozice</t>
  </si>
  <si>
    <t>Expozice vůči podnikům</t>
  </si>
  <si>
    <t>Expozice vůči institucím</t>
  </si>
  <si>
    <t>Expozice vůči ústředním vládám nebo centrálním bankám</t>
  </si>
  <si>
    <t>V případě institucí, které počítají objem rizikově vážených expozic podle části třetí hlavy II kapitoly 3, 8 % objemu rizikově vážených expozic pro každou kategorii expozic uvedenou v článku 147. V případě kategorie retailových expozic se tento požadavek použije na každou kategorii expozic, které odpovídají různé korelace podle čl. 154 odst. 1 až 4</t>
  </si>
  <si>
    <t>Kapitálový požadavek podle hlavy III kapitoly 3 Nařízení 2013/575/EU</t>
  </si>
  <si>
    <t>Ke komoditnímu riziku</t>
  </si>
  <si>
    <t>K vypořádacímu riziku</t>
  </si>
  <si>
    <t>K měnovému rizyku</t>
  </si>
  <si>
    <t>K pozičnímu riziku</t>
  </si>
  <si>
    <t>Ostatní položky</t>
  </si>
  <si>
    <t>Expozice ve formě podílových jednotek nebo akcií v subjektech kolektivního investování</t>
  </si>
  <si>
    <t>Expozice vůči institucím a podnikům s krátkodobým úvěrovým hodnocením</t>
  </si>
  <si>
    <t>Expozice v krytých dluhopisech</t>
  </si>
  <si>
    <t>Expozice spojené s obzvláště vysokým rizikem</t>
  </si>
  <si>
    <t>Expozice v selhání</t>
  </si>
  <si>
    <t>Expozice zajištěné nemovitostmi</t>
  </si>
  <si>
    <t>Expozice vůči mezinárodním organizacím</t>
  </si>
  <si>
    <t>Expozice vůči mezinárodním rozvojovým bankám</t>
  </si>
  <si>
    <t>Expozice vůči subjektům veřejného sektoru</t>
  </si>
  <si>
    <t>Expozice vůči regionálním vládám nebo místním orgánům</t>
  </si>
  <si>
    <t>Bod 3 písm. f)</t>
  </si>
  <si>
    <t xml:space="preserve">Poměrové ukazatele </t>
  </si>
  <si>
    <t>Číselníky</t>
  </si>
  <si>
    <t>I. Část 1</t>
  </si>
  <si>
    <t>I. Část 1a</t>
  </si>
  <si>
    <t>I. Část 2</t>
  </si>
  <si>
    <t>I. Část 3</t>
  </si>
  <si>
    <t>I. Část 3a</t>
  </si>
  <si>
    <t>I. Část 3b</t>
  </si>
  <si>
    <t>I. Část 4</t>
  </si>
  <si>
    <t>I. Část 5</t>
  </si>
  <si>
    <t>I. Část 5a</t>
  </si>
  <si>
    <t>I. Část 5b</t>
  </si>
  <si>
    <t>I. Část 6</t>
  </si>
  <si>
    <t>I. Část 7</t>
  </si>
  <si>
    <t>II. Část 1</t>
  </si>
  <si>
    <t>II. Část 2</t>
  </si>
  <si>
    <t>III. Část 1</t>
  </si>
  <si>
    <t>III. Část 2</t>
  </si>
  <si>
    <t>IV. Část 1</t>
  </si>
  <si>
    <t>IV. Část 2</t>
  </si>
  <si>
    <t>IV. Část 3</t>
  </si>
  <si>
    <t>Údaje o plnění obezřetnostních pravidel pobočky banky z jiného než členského státu I</t>
  </si>
  <si>
    <t>Bod 5 písm. b)</t>
  </si>
  <si>
    <t>Výkaz zisku a ztráty povinné osoby podle výkazů předkládaných od 1.9.2014</t>
  </si>
  <si>
    <t>Přehled činností zahraniční bankou z jiného než členského státu skutečně vykonávaných podle udělené licence</t>
  </si>
  <si>
    <t>Přehled činností, jejichž vykovávání nebo poskytování bylo Českou národní bankou omezeno nebo vyloučeno</t>
  </si>
  <si>
    <t>Rozvaha povinné osoby podle výkazů předkládaných od 1.9.2014</t>
  </si>
  <si>
    <t>Přímý podíl na základním kapitálu povinné osoby (v %)</t>
  </si>
  <si>
    <t>Nepřímý podíl na základním kapitálu povinné osoby (v %)</t>
  </si>
  <si>
    <t>Přímý podíl na hlasovacích právech povinné osoby (v %)</t>
  </si>
  <si>
    <t>Neřímý podíl na hlasovacích právech povinné osoby (v %)</t>
  </si>
  <si>
    <t>Souhrnná výše kapitálových nástrojů, které má povinná osoba v aktivech a které jsou vlastním kapitálem těchto osob, v členění podle osob (v tis. Kč)</t>
  </si>
  <si>
    <t>Souhrnná výše povinnou osobou vydaných záruk za těmito osobami, v členění podle osob (v tis. Kč)</t>
  </si>
  <si>
    <t>Souhrnná výše povinnou osobou přijatých záruk od takových osob, v členění podle osob (v tis. Kč)</t>
  </si>
  <si>
    <t>Souhrnná výše kapitálových nástrojů, které má povinná osoba v aktivech a které jsou vlastním kapitálem těchto osob, v členění podle osob v tis. Kč)</t>
  </si>
  <si>
    <t>Souhrnná výše povinnou osobou vydaných záruk za takové osoby, v členění podle osob (v tis. Kč)</t>
  </si>
  <si>
    <t>Nepřímý podíl povinné osoby na hlasovacích právech (v %)</t>
  </si>
  <si>
    <t>Přímý podíl povinné osoby na hlasovacích právech (v %)</t>
  </si>
  <si>
    <t>Nepřímý podíl povinné osoby na základním kapitálu (v %)</t>
  </si>
  <si>
    <t>Přímý podíl povinné osoby na základním kapitálu (v %)</t>
  </si>
  <si>
    <t>U daného subjektu stačí uvést příslušné číslo odůvodnění:</t>
  </si>
  <si>
    <t>(v tis. Kč / v  %)</t>
  </si>
  <si>
    <t>Reálné a jmenovité hodnoty derivátů (v tis. Kč)</t>
  </si>
  <si>
    <t>Opravné položky k portfoliu jednotlivě nevýznam. pohledávek</t>
  </si>
  <si>
    <t>Pohledávky z finančních činností bez selhání a se selháním (v tis. Kč)</t>
  </si>
  <si>
    <t xml:space="preserve">   Pohledávky bez znehodnocení</t>
  </si>
  <si>
    <t xml:space="preserve">   Pohledávky se znehodnocením </t>
  </si>
  <si>
    <t>Pohledávky z finančních činností bez znehodnocení a se znehodnocením (v tis. Kč)</t>
  </si>
  <si>
    <t>Povinná osoba výkaz vyplňuje: ANO/NE</t>
  </si>
  <si>
    <t>Pohledávky oceňované naběhlou hodnotou</t>
  </si>
  <si>
    <t>Pohledávky oceňované reálnou hodnotou</t>
  </si>
  <si>
    <t>Kumulovaná ztrata z oceneni realnou hodnotou</t>
  </si>
  <si>
    <t>V jednotkách</t>
  </si>
  <si>
    <t xml:space="preserve">Odvětvová klasifikace ekonomických činností </t>
  </si>
  <si>
    <t>Údaje o objemu obchodů uskutečněných v rámci poskytování investičních služeb ve vztahu k jednotlivým investičním nástrojům, pokud pobočka banky z jiného než členského státu je oprávněna poskytovat investiční služby podle zákona o podnikání na kapitálovém trhu</t>
  </si>
  <si>
    <t>Funkce</t>
  </si>
  <si>
    <t>V. Část 4</t>
  </si>
  <si>
    <t>V. Část 3</t>
  </si>
  <si>
    <t>V. Část 2</t>
  </si>
  <si>
    <t>V. Část 1</t>
  </si>
  <si>
    <t>IV. Část 3d</t>
  </si>
  <si>
    <t>IV. Část 3c</t>
  </si>
  <si>
    <t>IV. Část 3b</t>
  </si>
  <si>
    <t>IV. Část 3a</t>
  </si>
  <si>
    <t>IV. Část 2b</t>
  </si>
  <si>
    <t>IV. Část 2a</t>
  </si>
  <si>
    <t>IV.Část 2</t>
  </si>
  <si>
    <t>IV. Část 1c</t>
  </si>
  <si>
    <t>IV. Část 1b</t>
  </si>
  <si>
    <t>IV. Část 1a</t>
  </si>
  <si>
    <t>IV.Část 1</t>
  </si>
  <si>
    <t>II. Část 3</t>
  </si>
  <si>
    <t>Obsah údajů o majetkoprávních vztazích mezi členy konsolidačního celku a řídicím a kontrolním systému III*</t>
  </si>
  <si>
    <t>Obsah údajů o majetkoprávních vztazích mezi členy konsolidačního celku a řídicím a kontrolním systému I*</t>
  </si>
  <si>
    <t>Obsah údajů o majetkoprávních vztazích mezi členy konsolidačního celku a řídicím a kontrolním systému II*</t>
  </si>
  <si>
    <t>K nákupu cenných papírů kolektivního investování</t>
  </si>
  <si>
    <t>Bod 1 písm. c), Bod 1</t>
  </si>
  <si>
    <t>Bod 1 písm. c), Bod 2</t>
  </si>
  <si>
    <t xml:space="preserve"> Kapitálové požadavky vypočítané podle čl. 92 odst. 3 písm. b) a c) nařízení 2013/575/EU</t>
  </si>
  <si>
    <t>Souhrnná výše dluhových nástrojů, které má povinná osoba v aktivech a které jsou závazkem těchto osob, 
v členění podle osob  (v tis. Kč)</t>
  </si>
  <si>
    <r>
      <t>Souhrnn</t>
    </r>
    <r>
      <rPr>
        <sz val="10"/>
        <rFont val="Arial"/>
        <family val="2"/>
        <charset val="238"/>
      </rPr>
      <t>á</t>
    </r>
    <r>
      <rPr>
        <sz val="10"/>
        <rFont val="Arial"/>
        <family val="2"/>
      </rPr>
      <t xml:space="preserve"> výše závazků povinné osoby vůči těmto osobám, 
v členění podle osob (v tis. Kč)</t>
    </r>
  </si>
  <si>
    <r>
      <t>Dluhové cenné papíry</t>
    </r>
    <r>
      <rPr>
        <vertAlign val="superscript"/>
        <sz val="10"/>
        <color indexed="8"/>
        <rFont val="Arial"/>
        <family val="2"/>
      </rPr>
      <t>a</t>
    </r>
  </si>
  <si>
    <r>
      <t>Ostatní dluhové nástroje</t>
    </r>
    <r>
      <rPr>
        <vertAlign val="superscript"/>
        <sz val="10"/>
        <color indexed="8"/>
        <rFont val="Arial"/>
        <family val="2"/>
      </rPr>
      <t>b</t>
    </r>
  </si>
  <si>
    <r>
      <t>Dluhové cenné papíry</t>
    </r>
    <r>
      <rPr>
        <vertAlign val="superscript"/>
        <sz val="10"/>
        <color indexed="8"/>
        <rFont val="Arial"/>
        <family val="2"/>
      </rPr>
      <t>c</t>
    </r>
  </si>
  <si>
    <r>
      <t>Ostatní dluhové nástroje</t>
    </r>
    <r>
      <rPr>
        <vertAlign val="superscript"/>
        <sz val="10"/>
        <color indexed="8"/>
        <rFont val="Arial"/>
        <family val="2"/>
      </rPr>
      <t>d</t>
    </r>
  </si>
  <si>
    <r>
      <t xml:space="preserve"> </t>
    </r>
    <r>
      <rPr>
        <vertAlign val="superscript"/>
        <sz val="10"/>
        <color indexed="8"/>
        <rFont val="Arial"/>
        <family val="2"/>
        <charset val="238"/>
      </rPr>
      <t>a</t>
    </r>
    <r>
      <rPr>
        <sz val="10"/>
        <color indexed="8"/>
        <rFont val="Arial"/>
        <family val="2"/>
        <charset val="238"/>
      </rPr>
      <t xml:space="preserve"> tj. dluhové cenné papíry držené povinnou osobou v aktivech a vydané ovládajícími nebo ovládanými osobami, popřípadě osobami, v nichž je povinná osoba většinovým společníkem</t>
    </r>
  </si>
  <si>
    <r>
      <t xml:space="preserve"> </t>
    </r>
    <r>
      <rPr>
        <vertAlign val="superscript"/>
        <sz val="10"/>
        <color indexed="8"/>
        <rFont val="Arial"/>
        <family val="2"/>
        <charset val="238"/>
      </rPr>
      <t>d</t>
    </r>
    <r>
      <rPr>
        <sz val="10"/>
        <color indexed="8"/>
        <rFont val="Arial"/>
        <family val="2"/>
        <charset val="238"/>
      </rPr>
      <t xml:space="preserve"> tj. ostatní závázky povinné osoby vůči ovládajícím nebo ovládaným osobám, popřípadě osobám, v nichž je povinná osoba většinovým společníkem</t>
    </r>
  </si>
  <si>
    <t xml:space="preserve">I. Seznam údajů o povinné osobě, složení společníků nebo členů, struktuře konsolidačního celku, jehož je součástí, o činnosti a finanční situaci - k příloze č. 10 k vyhlášce 163/2014 Sb. </t>
  </si>
  <si>
    <t>Údaje podle článku 437 odst. 1 písm. a) nařízení č. 575/2013 EU.s výjimkou úplného sesouhlasení položek, filtrů a odpočtů na rozvahu v rámci auditované účetní závěrky pobočky banky z jiného než členského státu</t>
  </si>
  <si>
    <t>Údaje o plnění obezřetnostních pravidel pobočky banky z jiného než členského státu podle článku 438 písm. c) až f) nařízení č. 575/2013 EU.</t>
  </si>
  <si>
    <t>Údaje o kapitálu a kapitálových požadavcích podle článku 437 odst. 1 písm. a) nařízení č. 575/2013 EU</t>
  </si>
  <si>
    <t>Údaje o kapitálu a kapitálových požadavcích podle článku 438 písm. c) až f) nařízení č. 575/2013 EU</t>
  </si>
  <si>
    <t>Vyhláška č.163/2014 Sb., příloha 10</t>
  </si>
  <si>
    <t>Vyhláška č.163/2014 Sb., příloha 12</t>
  </si>
  <si>
    <t>Vyhláška č.163/2014 Sb., příloha 13</t>
  </si>
  <si>
    <t>* Tuto část uveřejňují pouze povinné osoby, kterým jsou stanoveny povinnosti na konsolidovaném základě.</t>
  </si>
  <si>
    <r>
      <t xml:space="preserve"> </t>
    </r>
    <r>
      <rPr>
        <vertAlign val="superscript"/>
        <sz val="10"/>
        <color indexed="8"/>
        <rFont val="Arial"/>
        <family val="2"/>
        <charset val="238"/>
      </rPr>
      <t>b</t>
    </r>
    <r>
      <rPr>
        <sz val="10"/>
        <color indexed="8"/>
        <rFont val="Arial"/>
        <family val="2"/>
        <charset val="238"/>
      </rPr>
      <t xml:space="preserve"> tj. ostatní pohledávky povinné osoby vůči ovládajícím nebo ovládaným osobám, popřípadě osobám, v nichž je povinná osoba většinovým společníkem</t>
    </r>
  </si>
  <si>
    <r>
      <t>Zahrnutí do obezřetnostní konsolidace (ano/ne)</t>
    </r>
    <r>
      <rPr>
        <vertAlign val="superscript"/>
        <sz val="10"/>
        <color indexed="8"/>
        <rFont val="Arial"/>
        <family val="2"/>
      </rPr>
      <t>f</t>
    </r>
  </si>
  <si>
    <r>
      <rPr>
        <vertAlign val="superscript"/>
        <sz val="10"/>
        <color indexed="8"/>
        <rFont val="Arial"/>
        <family val="2"/>
        <charset val="238"/>
      </rPr>
      <t xml:space="preserve"> f</t>
    </r>
    <r>
      <rPr>
        <sz val="10"/>
        <color indexed="8"/>
        <rFont val="Arial"/>
        <family val="2"/>
        <charset val="238"/>
      </rPr>
      <t xml:space="preserve"> Grafické znázornění konsolidačního celku, jehož členem je povinná osoba, z hlediska vlastnického uspořádání  je znázorněno na listu I. Část 3a</t>
    </r>
  </si>
  <si>
    <r>
      <t xml:space="preserve"> </t>
    </r>
    <r>
      <rPr>
        <vertAlign val="superscript"/>
        <sz val="10"/>
        <color indexed="8"/>
        <rFont val="Arial"/>
        <family val="2"/>
        <charset val="238"/>
      </rPr>
      <t>e</t>
    </r>
    <r>
      <rPr>
        <sz val="10"/>
        <color indexed="8"/>
        <rFont val="Arial"/>
        <family val="2"/>
        <charset val="238"/>
      </rPr>
      <t xml:space="preserve"> tj. závazky z krátkých prodejů</t>
    </r>
  </si>
  <si>
    <r>
      <t>Souhrnná výše závazků povinné osoby z těchto kapitálových nástrojů, v členění podle osob (v tis. Kč)</t>
    </r>
    <r>
      <rPr>
        <vertAlign val="superscript"/>
        <sz val="10"/>
        <rFont val="Arial"/>
        <family val="2"/>
        <charset val="238"/>
      </rPr>
      <t>e</t>
    </r>
  </si>
  <si>
    <t>1 - není institucí, finanční institucí, podnikem pomocných služeb nebo společností spravující aktiva podle článku 18 odst. 8 nařízení č. 575/2013/EU</t>
  </si>
  <si>
    <t>2 - nezahrnutí subjektu z důvodu jeho velikosti, tj. subjekt splňuje podmínky podle článku 19 odst. 1 nařízení č. 575/2013/EU</t>
  </si>
  <si>
    <t>3 - subjekt není zarhnut z důvodů uvedených v článku 19 odst. 2 a) nařízení č. 575/2013/EU</t>
  </si>
  <si>
    <t>4 - subjekt není zarhnut z důvodů uvedených v článku 19 odst. 2 b) nařízení č. 575/2013/EU</t>
  </si>
  <si>
    <t>5 - subjekt není zarhnut z důvodů uvedených v článku 19 odst. 2 c) nařízení č. 575/2013/EU</t>
  </si>
  <si>
    <t>Údaje podle článku 437 odst. 1 písm. a) nařízení č. 575/2013/EU s výjimkou úplného sesouhlasení položek, filtrů a odpočtů na rozvahu v rámci auditované účetní závěrky pobočky banky z jiného než členského státu (znázorní se níže)</t>
  </si>
  <si>
    <t>6) Pokud instituce plní požadavky stanovené v části osmé nařízení č. 575/2013/EU na konsolidovaném nebo subkonsolidovaném základě, rozsah a metoda konsolidace použité pro rozvahu v rámci účetní závěrky jsou však totožné s rozsahem a metodou konsolidace stanovenými podle části první hlavy II kapitoly 2 nařízení č. 575/2013/EU, a instituce jednoznačně uvedou, že mezi příslušnými rozsahy a metodami konsolidace neexistují rozdíly, použijí se pouze body 4 a 5 této přílohy na základě rozvahy v rámci účetní závěrky.</t>
  </si>
  <si>
    <t>3) Pokud instituce plní požadavky stanovené v části osmé nařízení č. 575/2013/EU na konsolidovaném nebo subkonsolidovaném základě a pokud se rozsah nebo metoda konsolidace použité v rozvaze v rámci účetní závěrky liší od rozsahu nebo metody konsolidace vyžadované podle části první hlavy II kapitoly 2 nařízení č. 575/2013/EU, zpřístupní instituce rovněž rozvahu podle právních předpisů, což je rozvaha vypracována podle pravidel obezřetnostní konsolidace podle části první hlavy II kapitoly 2 nařízení č. 575/2013/EU a vztahuje se pouze na položky kapitálu. Rozvaha podle právních předpisů je s ohledem na položky kapitálu přinejmenším stejně podrobná jako rozvaha v rámci účetní závěrky a její položky jsou uvedeny vedle sebe s jednoznačným přiřazením položek kapitálu v rozvaze v rámci účetní závěrky. Instituce poskytnou kvalitativní a kvantitativní informace o rozdílech v položkách kapitálu mezi oběma rozvahami, které jsou způsobeny rozsahem a metodou konsolidace.</t>
  </si>
  <si>
    <t>7) Pokud instituce plní požadavky stanovené v části osmé nařízení č. 575/2013/EU na individuálním základě, bod 3 této přílohy se nepoužije a místo toho se použijí body 4 a 5 této přílohy na základě rozvahy v rámci účetní závěrky.</t>
  </si>
  <si>
    <t>Údaje o plnění obezřetnostních pravidel pobočky banky z jiného než členského státu podle článku 438 písm. c) až f) nařízení č. 575/2013/EU</t>
  </si>
  <si>
    <t>Údaje podle článku 438 písm. c) až f) nařízení č. 575/2013/EU</t>
  </si>
  <si>
    <t>Pro velké expozice přesahující limity stanovené v článcích 395 až 401 nařízení č. 575/2013/EU, pokud je instituci povoleno tyto limity překročit</t>
  </si>
  <si>
    <t>Kapitálový požadavek podle hlavy III kapitoly 2 nařízení č. 575/2013/EU</t>
  </si>
  <si>
    <t>Kapitálový požadavek podle hlavy III kapitoly 4 nařízení č. 575/2013/EU</t>
  </si>
  <si>
    <t>V případě institucí, které počítají objem rizikově vážených expozic podle části třetí hlavy II kapitoly 2, 8 % objemu rizikově vážených expozic pro každou kategorii expozic uvedenou v článku 112 nařízení č. 575/2013/EU</t>
  </si>
  <si>
    <t xml:space="preserve"> Kapitálové požadavky vypočítané podle části třetí hlavy III kapitol 2, 3 a 4 nařízení č. 575/2013/EU a zpřístupňované odděleně</t>
  </si>
  <si>
    <t>čl. 438 písm. e) nařízení č. 575/2013/EU</t>
  </si>
  <si>
    <t>čl. 438 písm. c) nařízení č. 575/2013/EU</t>
  </si>
  <si>
    <t>čl. 438 písm. f) nařízení č. 575/2013/EU</t>
  </si>
  <si>
    <t>čl. 438 písm. d) nařízení č. 575/2013/EU</t>
  </si>
  <si>
    <r>
      <t xml:space="preserve"> </t>
    </r>
    <r>
      <rPr>
        <vertAlign val="superscript"/>
        <sz val="10"/>
        <color indexed="8"/>
        <rFont val="Arial"/>
        <family val="2"/>
        <charset val="238"/>
      </rPr>
      <t>c</t>
    </r>
    <r>
      <rPr>
        <sz val="10"/>
        <color indexed="8"/>
        <rFont val="Arial"/>
        <family val="2"/>
        <charset val="238"/>
      </rPr>
      <t xml:space="preserve"> tj. dluhové cenné papíry vydané povinnou osobou a držené ovládajícími nebo ovládanými osobami v aktivech, popřípadě osobami, v nichž je povinná osoba většinovým společníkem</t>
    </r>
  </si>
  <si>
    <t>Vyhláška č.163/2014 Sb., Příloha 10</t>
  </si>
  <si>
    <t>akciová společnost</t>
  </si>
  <si>
    <t>25684558</t>
  </si>
  <si>
    <t>kmenové akcie, forma na jméno, zaknihovaná podoba, 54 kusů, jmenovitá hodnota 500 000 Kč</t>
  </si>
  <si>
    <t>n/a</t>
  </si>
  <si>
    <t>ne</t>
  </si>
  <si>
    <t xml:space="preserve">Údaje o členech řídicího orgánu, kontrolního orgánu a o osobách ve vrcholném vedení povinné osoby </t>
  </si>
  <si>
    <t>Souhrnná výše úvěrů poskytnutých povinnou osobou členům řídicího orgánu, kontrolního orgánu, osobám ve vrcholném vedení povinné osoby</t>
  </si>
  <si>
    <t>Souhrnná výše záruk vydaných povinnou osobou za členy řídicího orgánu, kontrolního orgánu, osoby ve vrcholném vedení povinné osoby</t>
  </si>
  <si>
    <t xml:space="preserve">Údaje o členech řídícího orgánu, kontrolního orgánu a o osobách ve vrcholném vedení povinné osoby </t>
  </si>
  <si>
    <t>Mgr. Roman Pospíšil, MBA</t>
  </si>
  <si>
    <t>představenstvo</t>
  </si>
  <si>
    <t>předseda</t>
  </si>
  <si>
    <t>člen</t>
  </si>
  <si>
    <t>Werner Kretschmer, PhD.</t>
  </si>
  <si>
    <t>dozorčí rada</t>
  </si>
  <si>
    <t>Je držitelem titulu PhD za práva a ekonomii, která vystudoval na University of Graz.</t>
  </si>
  <si>
    <t xml:space="preserve">Působil též jako člen představenstva San Marco Mutual Fund Company, BA Worldwide Fund Management a Capital Invest (Austria). </t>
  </si>
  <si>
    <t>místopředseda</t>
  </si>
  <si>
    <t>N/A</t>
  </si>
  <si>
    <r>
      <t xml:space="preserve">A. poskytování hlavních investičních služeb podle ustanovení § 4 odst. 2 zákona č. 256/2004 Sb., o podnikání na kapitálovém trhu v rozsahu:
- písm. a) přijímání a předávání pokynů týkajících se investičních nástrojů, ve vztahu k investičním nástrojům podle § 3 odst. 1 písm. a) až d);
- písm. b) provádění pokynů týkajících se investičních nástrojů na účet jiné osoby, ve vztahu k investičním nástrojům podle § 3 odst. 1 písm. a) až c);
</t>
    </r>
    <r>
      <rPr>
        <sz val="10"/>
        <rFont val="Arial"/>
        <family val="2"/>
        <charset val="238"/>
      </rPr>
      <t>- písm. c) obchodování s investičními nástroji na vlastní účet, ve vztahu k investičním nástrojům podle § 3 odst. 1 písm. a) až c)</t>
    </r>
    <r>
      <rPr>
        <sz val="10"/>
        <color indexed="8"/>
        <rFont val="Arial"/>
        <family val="2"/>
        <charset val="238"/>
      </rPr>
      <t xml:space="preserve">
- písm. d) obhospodařování majetku zákazníka na základě smlouvy se zákazníkem, je-li součástí majetku investiční nástroj, ve vztahu k investičním nástrojům podle § 3 odst. 1 písm. a) až d)
</t>
    </r>
  </si>
  <si>
    <t>písm. a) přijímání a předávání pokynů týkajících se investičních nástrojů, ve vztahu k investičním nástrojům podle § 3 odst. 1 písm. a) až d); 
písm. b) provádění pokynů týkajících se investičních nástrojů na účet jiné osoby, ve vztahu k investičním nástrojům podle § 3 odst. 1 písm. a) až c); písm. 
d) obhospodařování majetku zákazníka na základě smlouvy se zákazníkem, je-li součástí majetku investiční nástroj, ve vztahu k investičním nástrojům podle § 3 odst. 1 písm. a) až d)</t>
  </si>
  <si>
    <r>
      <t xml:space="preserve">B. poskytování doplňkových investičních služeb podle ustanovení § 4 odst. 3 zákona č. 256/2004 Sb., o podnikání na kapitálovém trhu, v rozsahu:
- správa investičních nástrojů, ve vztahu k investičním nástrojům podle § 3 odst. 1 písm. a) až d);
- úschova investičních nástrojů, ve vztahu k investičním nástrojům podle § 3 odst. 1 písm. a) až d);
</t>
    </r>
    <r>
      <rPr>
        <sz val="10"/>
        <rFont val="Arial"/>
        <family val="2"/>
        <charset val="238"/>
      </rPr>
      <t>- písm. d) poradenská činnost týkající se struktury kapitálu, průmyslové strategie a s tím souvisejících otázek, jakož i poskytování porad a služeb týkajících se přeměn společností nebo převodů podniků;
- písm. e) poradenská činnost týkající se investování do investičních nástrojů, ve vztahu k investičním nástrojům podle § 3 odst. 1 písm. a) až d).</t>
    </r>
    <r>
      <rPr>
        <sz val="10"/>
        <color indexed="8"/>
        <rFont val="Arial"/>
        <family val="2"/>
        <charset val="238"/>
      </rPr>
      <t xml:space="preserve">
</t>
    </r>
  </si>
  <si>
    <t>správa investičních nástrojů, ve vztahu k investičním nástrojům podle § 3 odst. 1 písm. a) až d);
úschova investičních nástrojů, ve vztahu k investičním nástrojům podle § 3 odst. 1 písm. a) až d);
poskytování investičních doporučení a analýz investičních příležitostí nebo podobných obecných doporučení týkajících se obchodování s investičními nástroji.</t>
  </si>
  <si>
    <t>ano</t>
  </si>
  <si>
    <t>1.1.</t>
  </si>
  <si>
    <t xml:space="preserve"> / </t>
  </si>
  <si>
    <t xml:space="preserve">
Bikespital s.r.o. </t>
  </si>
  <si>
    <t>společník</t>
  </si>
  <si>
    <t>Asociace pro kapitálový trh</t>
  </si>
  <si>
    <t>člen výkonného výboru</t>
  </si>
  <si>
    <t xml:space="preserve">   Pokladní hotovost, hotovost u centrálních bank a ostatní vklady splatné na požádání</t>
  </si>
  <si>
    <t xml:space="preserve">      Ostatní vklady splatné na požádání</t>
  </si>
  <si>
    <t xml:space="preserve">   Finanční aktiva k obchodování </t>
  </si>
  <si>
    <t xml:space="preserve">      Investiční nemovitosti</t>
  </si>
  <si>
    <t xml:space="preserve">   Neoběžná aktiva a vyřazované skupiny určené k prodeji</t>
  </si>
  <si>
    <t xml:space="preserve">         Rezervy na penze a ostatní definované požitky</t>
  </si>
  <si>
    <t xml:space="preserve">         Rezervy na ostatní dlouhodobé zaměstnanecké požitky</t>
  </si>
  <si>
    <t xml:space="preserve">    (-) Vlastní akcie</t>
  </si>
  <si>
    <t xml:space="preserve">    (-) Mezitímní dividendy</t>
  </si>
  <si>
    <t xml:space="preserve">     Menšinové podíly</t>
  </si>
  <si>
    <t>Čtvrtletní výkaz zisku nebo ztráty povinné osoby (v tis.Kč)</t>
  </si>
  <si>
    <t>Kurzové rozdíly - zisk nebo (-) ztráta</t>
  </si>
  <si>
    <t>Zisk nebo (-) ztráta z odúčtování nefinančních aktiv</t>
  </si>
  <si>
    <t>Zisk nebo (-) ztráta z neoběžných aktiv a vyřazovaných skupin</t>
  </si>
  <si>
    <t>Zisk nebo (-) ztráta z pokračujících činností před zdaněním</t>
  </si>
  <si>
    <t>Zisk nebo (-) ztráta z pokračujících činností po zdanění</t>
  </si>
  <si>
    <t>Zisk nebo (-) ztráta z ukončovaných činností po zdanění</t>
  </si>
  <si>
    <t xml:space="preserve">   Zisk nebo (-) ztráta z ukončovaných činností před zdaněním</t>
  </si>
  <si>
    <t xml:space="preserve">   Náklady nebo (-) výnosy na daň z příjmů z ukončovaných činností</t>
  </si>
  <si>
    <t>Zisk nebo (-) ztráta běžného roku po zdanění</t>
  </si>
  <si>
    <t xml:space="preserve">   Menšinové podíly na zisku nebo (-) ztrátě</t>
  </si>
  <si>
    <t>Amundi Asset Management S.A.</t>
  </si>
  <si>
    <t>437574452 RCS</t>
  </si>
  <si>
    <t>Paris, boulevard Pasteur 90</t>
  </si>
  <si>
    <t>Francie</t>
  </si>
  <si>
    <t>Amundi S.A.</t>
  </si>
  <si>
    <t>314222902RCS</t>
  </si>
  <si>
    <t>Paris, boulevard Pasteur 91 - 93</t>
  </si>
  <si>
    <t>Credit Agricole S.A.</t>
  </si>
  <si>
    <t>784608416RCS</t>
  </si>
  <si>
    <t>Montrouge, place des Etats-Unis 12</t>
  </si>
  <si>
    <t>68.29</t>
  </si>
  <si>
    <t>100.00</t>
  </si>
  <si>
    <t>Amundi Czech Republic Asset Management, a.s.</t>
  </si>
  <si>
    <t>Amundi Czech Republic, investiční společnost, a.s.</t>
  </si>
  <si>
    <t>FRANCK DU PLESSIX</t>
  </si>
  <si>
    <t>předseda představenstva</t>
  </si>
  <si>
    <t>YANN ROBIN DUMONTHEIL</t>
  </si>
  <si>
    <t>PAOLO IANNONE</t>
  </si>
  <si>
    <t>MICHEL PELOSOFF</t>
  </si>
  <si>
    <t>Rohanské nábřeží 693/10,   Praha 8</t>
  </si>
  <si>
    <t>změna sídla</t>
  </si>
  <si>
    <t>Roční frekvence vykazování</t>
  </si>
  <si>
    <t>STEFANO PREGNOLATO</t>
  </si>
  <si>
    <t>JEAN - YVES GLAIN</t>
  </si>
  <si>
    <t>Vzdělání</t>
  </si>
  <si>
    <t>Master Degree - ESSEC Business School (Francie)</t>
  </si>
  <si>
    <t>Praxe</t>
  </si>
  <si>
    <t>2012 - 2017 - Head of International Development team</t>
  </si>
  <si>
    <t>2017- nyní - Support and Development division Amundi</t>
  </si>
  <si>
    <t>2019 - Amundi CR - člen dozorčí rady</t>
  </si>
  <si>
    <t>Amundi Czech Republic, investiční společnost, a.s</t>
  </si>
  <si>
    <t>Jihočeská univerzita, titul Mgr.</t>
  </si>
  <si>
    <t>Graduate School of Banking Colorado, USA, titul MBA</t>
  </si>
  <si>
    <t>Barclays Bank kurzy</t>
  </si>
  <si>
    <r>
      <t>1999</t>
    </r>
    <r>
      <rPr>
        <sz val="11"/>
        <color rgb="FF000000"/>
        <rFont val="Calibri"/>
        <family val="2"/>
        <charset val="238"/>
        <scheme val="minor"/>
      </rPr>
      <t xml:space="preserve"> - předseda představenstva a ředitel společnosti IKS KB, a.s. </t>
    </r>
  </si>
  <si>
    <r>
      <t>2001</t>
    </r>
    <r>
      <rPr>
        <sz val="11"/>
        <color rgb="FF000000"/>
        <rFont val="Calibri"/>
        <family val="2"/>
        <charset val="238"/>
        <scheme val="minor"/>
      </rPr>
      <t xml:space="preserve"> - Pioneer Investments, Divize New Europe </t>
    </r>
  </si>
  <si>
    <r>
      <t>2003</t>
    </r>
    <r>
      <rPr>
        <sz val="11"/>
        <color rgb="FF000000"/>
        <rFont val="Calibri"/>
        <family val="2"/>
        <charset val="238"/>
        <scheme val="minor"/>
      </rPr>
      <t xml:space="preserve"> - Pioneer Investments, generální ředitel, předseda představenstva </t>
    </r>
  </si>
  <si>
    <r>
      <t>2018</t>
    </r>
    <r>
      <rPr>
        <sz val="11"/>
        <color rgb="FF000000"/>
        <rFont val="Calibri"/>
        <family val="2"/>
        <charset val="238"/>
        <scheme val="minor"/>
      </rPr>
      <t xml:space="preserve"> - Amundi CR, člen představenstva </t>
    </r>
  </si>
  <si>
    <t>ČVUT Praha, titul Ing.</t>
  </si>
  <si>
    <t>Sacred Heart University, Fairfield, CT, USA, titul MBA</t>
  </si>
  <si>
    <r>
      <t>1993</t>
    </r>
    <r>
      <rPr>
        <sz val="11"/>
        <color rgb="FF000000"/>
        <rFont val="Calibri"/>
        <family val="2"/>
        <charset val="238"/>
        <scheme val="minor"/>
      </rPr>
      <t xml:space="preserve"> - ŽB-Trust, investiční společnost, a.s., řízení oddělení IT, administrace, účetnictví fondů a Back Office </t>
    </r>
  </si>
  <si>
    <r>
      <t>2004</t>
    </r>
    <r>
      <rPr>
        <sz val="11"/>
        <color rgb="FF000000"/>
        <rFont val="Calibri"/>
        <family val="2"/>
        <charset val="238"/>
        <scheme val="minor"/>
      </rPr>
      <t xml:space="preserve"> - Pioneer Investments, provozní ředitelka, Členka představenstva a místopředsedkyně představenstva Pioneer investiční společnost, a.s. </t>
    </r>
  </si>
  <si>
    <r>
      <t>2018</t>
    </r>
    <r>
      <rPr>
        <sz val="11"/>
        <color rgb="FF000000"/>
        <rFont val="Calibri"/>
        <family val="2"/>
        <charset val="238"/>
        <scheme val="minor"/>
      </rPr>
      <t xml:space="preserve"> - Amundi CR - členka představenstva </t>
    </r>
  </si>
  <si>
    <t>Clermont Ferrand University, Francie - Executive SG MBA Wealth Management</t>
  </si>
  <si>
    <t>Kellogg Northwestern University, Chicago, titul MBA</t>
  </si>
  <si>
    <t>Ecole Supérieure de Commerce de Rouen, Francie - obor podnikové finance, bankovnictví a kapitálové trhy, titul MBA</t>
  </si>
  <si>
    <r>
      <rPr>
        <b/>
        <sz val="11"/>
        <color rgb="FF000000"/>
        <rFont val="Calibri"/>
        <family val="2"/>
        <charset val="238"/>
        <scheme val="minor"/>
      </rPr>
      <t xml:space="preserve">Franck du Plessix (*1965) </t>
    </r>
    <r>
      <rPr>
        <sz val="11"/>
        <color rgb="FF000000"/>
        <rFont val="Calibri"/>
        <family val="2"/>
        <charset val="238"/>
        <scheme val="minor"/>
      </rPr>
      <t xml:space="preserve">  předseda představenstva</t>
    </r>
  </si>
  <si>
    <r>
      <rPr>
        <b/>
        <sz val="11"/>
        <color rgb="FF000000"/>
        <rFont val="Calibri"/>
        <family val="2"/>
        <charset val="238"/>
        <scheme val="minor"/>
      </rPr>
      <t>1993</t>
    </r>
    <r>
      <rPr>
        <sz val="11"/>
        <color rgb="FF000000"/>
        <rFont val="Calibri"/>
        <family val="2"/>
        <charset val="238"/>
        <scheme val="minor"/>
      </rPr>
      <t xml:space="preserve"> - Société Générale - Vedoucí pro měnové opce v Asii, Tokio-Singapur </t>
    </r>
  </si>
  <si>
    <r>
      <rPr>
        <b/>
        <sz val="11"/>
        <color rgb="FF000000"/>
        <rFont val="Calibri"/>
        <family val="2"/>
        <charset val="238"/>
        <scheme val="minor"/>
      </rPr>
      <t>1996</t>
    </r>
    <r>
      <rPr>
        <sz val="11"/>
        <color rgb="FF000000"/>
        <rFont val="Calibri"/>
        <family val="2"/>
        <charset val="238"/>
        <scheme val="minor"/>
      </rPr>
      <t xml:space="preserve"> - Société Générale - Vedoucí oddělení treasury, Singapur </t>
    </r>
  </si>
  <si>
    <r>
      <rPr>
        <b/>
        <sz val="11"/>
        <color rgb="FF000000"/>
        <rFont val="Calibri"/>
        <family val="2"/>
        <charset val="238"/>
        <scheme val="minor"/>
      </rPr>
      <t>2000</t>
    </r>
    <r>
      <rPr>
        <sz val="11"/>
        <color rgb="FF000000"/>
        <rFont val="Calibri"/>
        <family val="2"/>
        <charset val="238"/>
        <scheme val="minor"/>
      </rPr>
      <t xml:space="preserve"> - Société Générale - Výkonný ředitel, obchodní rozvoj, Private Banking France </t>
    </r>
  </si>
  <si>
    <r>
      <rPr>
        <b/>
        <sz val="11"/>
        <color rgb="FF000000"/>
        <rFont val="Calibri"/>
        <family val="2"/>
        <charset val="238"/>
        <scheme val="minor"/>
      </rPr>
      <t>2003</t>
    </r>
    <r>
      <rPr>
        <sz val="11"/>
        <color rgb="FF000000"/>
        <rFont val="Calibri"/>
        <family val="2"/>
        <charset val="238"/>
        <scheme val="minor"/>
      </rPr>
      <t xml:space="preserve"> - Société Générale Asset Management AI - Globální vedoucí prodeje a správy strukturovaných aktiv </t>
    </r>
  </si>
  <si>
    <r>
      <rPr>
        <b/>
        <sz val="11"/>
        <color rgb="FF000000"/>
        <rFont val="Calibri"/>
        <family val="2"/>
        <charset val="238"/>
        <scheme val="minor"/>
      </rPr>
      <t>2008</t>
    </r>
    <r>
      <rPr>
        <sz val="11"/>
        <color rgb="FF000000"/>
        <rFont val="Calibri"/>
        <family val="2"/>
        <charset val="238"/>
        <scheme val="minor"/>
      </rPr>
      <t xml:space="preserve"> - Credit Agricole Asset Management AI - Globální vedoucí prodeje strukturovaných aktiv </t>
    </r>
  </si>
  <si>
    <r>
      <rPr>
        <b/>
        <sz val="11"/>
        <color rgb="FF000000"/>
        <rFont val="Calibri"/>
        <family val="2"/>
        <charset val="238"/>
        <scheme val="minor"/>
      </rPr>
      <t>2010</t>
    </r>
    <r>
      <rPr>
        <sz val="11"/>
        <color rgb="FF000000"/>
        <rFont val="Calibri"/>
        <family val="2"/>
        <charset val="238"/>
        <scheme val="minor"/>
      </rPr>
      <t xml:space="preserve"> - Amundi - Vedoucí rozvoje nových partnerství </t>
    </r>
  </si>
  <si>
    <r>
      <rPr>
        <b/>
        <sz val="11"/>
        <color rgb="FF000000"/>
        <rFont val="Calibri"/>
        <family val="2"/>
        <charset val="238"/>
        <scheme val="minor"/>
      </rPr>
      <t>2012</t>
    </r>
    <r>
      <rPr>
        <sz val="11"/>
        <color rgb="FF000000"/>
        <rFont val="Calibri"/>
        <family val="2"/>
        <charset val="238"/>
        <scheme val="minor"/>
      </rPr>
      <t xml:space="preserve"> - Amundi - Vedoucí mezinárodního prodeje, divize maloobchodní sítě </t>
    </r>
  </si>
  <si>
    <r>
      <rPr>
        <b/>
        <sz val="11"/>
        <color rgb="FF000000"/>
        <rFont val="Calibri"/>
        <family val="2"/>
        <charset val="238"/>
        <scheme val="minor"/>
      </rPr>
      <t>2015</t>
    </r>
    <r>
      <rPr>
        <sz val="11"/>
        <color rgb="FF000000"/>
        <rFont val="Calibri"/>
        <family val="2"/>
        <charset val="238"/>
        <scheme val="minor"/>
      </rPr>
      <t xml:space="preserve"> - IKS KB - ředitel společnosti a předseda představenstva </t>
    </r>
  </si>
  <si>
    <r>
      <rPr>
        <b/>
        <sz val="11"/>
        <color rgb="FF000000"/>
        <rFont val="Calibri"/>
        <family val="2"/>
        <charset val="238"/>
        <scheme val="minor"/>
      </rPr>
      <t>2017</t>
    </r>
    <r>
      <rPr>
        <sz val="11"/>
        <color rgb="FF000000"/>
        <rFont val="Calibri"/>
        <family val="2"/>
        <charset val="238"/>
        <scheme val="minor"/>
      </rPr>
      <t xml:space="preserve"> - Amundi CR - ředitel společnosti a předseda představenstva </t>
    </r>
  </si>
  <si>
    <t>Údaje o nabytí vlastních akcií a zatímních listů a jiných kapitálových nástrojů, pokud povinná osoba je akciovou společností</t>
  </si>
  <si>
    <t xml:space="preserve">Členství člena vedoucího orgánu povinné osoby v orgánech jiných právnických osob </t>
  </si>
  <si>
    <t xml:space="preserve">Označení právnické osoby, orgánu a v něm vykonávané funkce </t>
  </si>
  <si>
    <t>Označení právnické osoby</t>
  </si>
  <si>
    <t xml:space="preserve">      Změny reálné hodnoty portfolia zajišťovaných nástrojů</t>
  </si>
  <si>
    <t xml:space="preserve">           Změna RH kapitálových nástrojů vykázaných v RH do OCI</t>
  </si>
  <si>
    <t xml:space="preserve">           Neefektivní zajištění RH kapitálových nástrojů vykázaných v RH do OCI</t>
  </si>
  <si>
    <t xml:space="preserve">              Změna RH kapitálových nástrojů vykázaných v RH do OCI (zajišťované položky)</t>
  </si>
  <si>
    <t xml:space="preserve">              Změna RH kapitálových nástrojů vykázaných v RH do OCI (zajišťovací nástroje)</t>
  </si>
  <si>
    <t xml:space="preserve">           Změna RH finančních závazků vykázaných v RH do Z/Z z titulu úvěrového rizika</t>
  </si>
  <si>
    <t xml:space="preserve">        OCI z položek, které se reklasifikují do zisku nebo ztráty</t>
  </si>
  <si>
    <t xml:space="preserve">            Změna RH dluhových nástrojů vykázaných v RH do OCI</t>
  </si>
  <si>
    <t xml:space="preserve">         Podíl na změnách rezervních fondů, nerozděleného zisku a neuhrazené ztráty v dceřiných, společných a přidružených podnicích</t>
  </si>
  <si>
    <t xml:space="preserve">   Úroky z finančních aktiv jiných než k obchodování povinně v RH vykázané do zisku nebo ztráty</t>
  </si>
  <si>
    <t xml:space="preserve">   Úroky z finančních aktiv v reálné hodnotě vykázané do OCI</t>
  </si>
  <si>
    <t xml:space="preserve">   Úroky z finančních aktiv v naběhlé hodnotě</t>
  </si>
  <si>
    <t xml:space="preserve">   Úroky ze závazků </t>
  </si>
  <si>
    <t xml:space="preserve">   Úroky na aktiva </t>
  </si>
  <si>
    <t xml:space="preserve">   Výnosy z dividend z finančních aktiv jiných než k obchodování povinně v RH vykázané do zisku nebo ztráty</t>
  </si>
  <si>
    <t xml:space="preserve">   Výnosy z dividend z finančních aktiv  v reálné hodnotě vykázané do OCI</t>
  </si>
  <si>
    <t xml:space="preserve">   Výnosy z dividend z účastí v dceřiných, společných a přidružených podnicích neoceňovaných metodou ekvivalence</t>
  </si>
  <si>
    <r>
      <t xml:space="preserve">   Zisk nebo (-) ztráta z </t>
    </r>
    <r>
      <rPr>
        <sz val="10"/>
        <rFont val="Arial"/>
        <family val="2"/>
        <charset val="238"/>
      </rPr>
      <t>finančních aktiv v reálné hodnotě vykázané do OCI</t>
    </r>
  </si>
  <si>
    <t xml:space="preserve">   Zisk nebo (-) ztráta z finančních aktiv v naběhlé hodnotě</t>
  </si>
  <si>
    <r>
      <t xml:space="preserve">Zisk nebo (-) ztráta z finančních aktiv neurčených k obchodování povinně </t>
    </r>
    <r>
      <rPr>
        <sz val="10"/>
        <rFont val="Arial"/>
        <family val="2"/>
        <charset val="238"/>
      </rPr>
      <t xml:space="preserve"> v RH vykázané do zisku nebo ztráty</t>
    </r>
  </si>
  <si>
    <t xml:space="preserve">   Odpisy pozemků, budov a zařízení</t>
  </si>
  <si>
    <t>Zisk nebo (-) ztráta z modifikace</t>
  </si>
  <si>
    <t xml:space="preserve">   Zisk nebo (-) ztráta z modifikace finančních aktiv v RH vykázané do OCI</t>
  </si>
  <si>
    <t xml:space="preserve">   Zisk nebo (-) ztráta z modifikace finančních aktiv v naběhlé hodnotě</t>
  </si>
  <si>
    <t xml:space="preserve">   Ztráty ze znehodnocení finan.aktiv v RH vykázané do OCI nebo jejich (-) reverzování</t>
  </si>
  <si>
    <t xml:space="preserve">   Ztráty ze znehodnocení finan.aktiv v naběhlé hodnotě nebo jejich (-) reverzování</t>
  </si>
  <si>
    <t>Podíl na zisku nebo (-) ztrátě dceřiných, společných a přidružených podniků oceňovaných metodou ekvivalence</t>
  </si>
  <si>
    <t>VI. Část 1</t>
  </si>
  <si>
    <t>Údaje o ŘKS</t>
  </si>
  <si>
    <t xml:space="preserve">I. Seznam údajů o povinné osobě, složení společníků nebo členů, struktuře konsolidačního celku, jehož je součástí, o činnosti a finanční situaci - k příloze č. 10 k vyhlášce 163/2014 Sb., ve znění vyhl. č. 392/2017 Sb. </t>
  </si>
  <si>
    <t>II. Seznam údajů o majetkoprávních vztazích mezi členy konsolidačního celku a řídicím 
a kontrolním systému - k příloze č. 11 k vyhlášce 163/2014 Sb., ve znění vyhl. č. 392/2017 Sb.*</t>
  </si>
  <si>
    <t xml:space="preserve">III. Seznam údajů o druzích a rozsahu poskytnutých investičních služeb - k příloze č. 12 k vyhlášce 163/2014 Sb., ve znění vyhl. č. 392/2017 Sb.  </t>
  </si>
  <si>
    <t xml:space="preserve">IV. Seznam údajů uveřejňovaných pobočkou banky z jiného než členského státu - k příloze č. 13 k vyhlášce 163/2014 Sb., ve znění vyhl. č. 392/2017 Sb.  </t>
  </si>
  <si>
    <t xml:space="preserve">V. Seznam údajů ověřovaných auditorem - k příloze č. 14 k vyhlášce 163/2014 Sb., ve znění vyhl. č. 392/2017 Sb.  </t>
  </si>
  <si>
    <t>VI. ŘKS - k § 11b odst. 6 zákona č. 21/1992 Sb. a čl. 96 směrnice 2013/36/EU</t>
  </si>
  <si>
    <t>Pozn.: Není-li uvedeno jinak, vyhláškou se v této příloze rozumí vyhláška č. 163/2014 Sb., ve znění vyhlášky č. 392/2017 Sb.</t>
  </si>
  <si>
    <t>zápis nového člena představenstva</t>
  </si>
  <si>
    <t>Franck du Plessix</t>
  </si>
  <si>
    <t>Protos, uzavřený investiční fond, a.s.</t>
  </si>
  <si>
    <t>Mgr. ROMAN POSPÍŠIL, MBA</t>
  </si>
  <si>
    <r>
      <t xml:space="preserve">Roman Pospíšil (*1961) </t>
    </r>
    <r>
      <rPr>
        <sz val="11"/>
        <color rgb="FF000000"/>
        <rFont val="Calibri"/>
        <family val="2"/>
        <charset val="238"/>
        <scheme val="minor"/>
      </rPr>
      <t>místopředseda představenstva</t>
    </r>
  </si>
  <si>
    <t>Ing. VENDULKA KLUČKOVÁ, MBA</t>
  </si>
  <si>
    <r>
      <rPr>
        <b/>
        <sz val="11"/>
        <color rgb="FF000000"/>
        <rFont val="Calibri"/>
        <family val="2"/>
        <charset val="238"/>
        <scheme val="minor"/>
      </rPr>
      <t xml:space="preserve">Ing. Vendulka Klučková, MBA (*1968) </t>
    </r>
    <r>
      <rPr>
        <sz val="11"/>
        <color rgb="FF000000"/>
        <rFont val="Calibri"/>
        <family val="2"/>
        <charset val="238"/>
        <scheme val="minor"/>
      </rPr>
      <t xml:space="preserve">  člen představenstva</t>
    </r>
  </si>
  <si>
    <t>Vendulka Klučková</t>
  </si>
  <si>
    <t>Vedulka Klučková</t>
  </si>
  <si>
    <t>Protos, uzavřený investiční fond, a.s.s</t>
  </si>
  <si>
    <r>
      <rPr>
        <b/>
        <sz val="11"/>
        <color rgb="FF000000"/>
        <rFont val="Calibri"/>
        <family val="2"/>
        <charset val="238"/>
        <scheme val="minor"/>
      </rPr>
      <t xml:space="preserve">Stefano Pregnolato (*1963) </t>
    </r>
    <r>
      <rPr>
        <sz val="11"/>
        <color rgb="FF000000"/>
        <rFont val="Calibri"/>
        <family val="2"/>
        <charset val="238"/>
        <scheme val="minor"/>
      </rPr>
      <t xml:space="preserve">  člen představenstva</t>
    </r>
  </si>
  <si>
    <t>Univerzita v Turíně, obor byznys a ekonomie</t>
  </si>
  <si>
    <t>1991 - Gesticredit, Unicredit, CreditRolo Gestioni – Portfolio manažer</t>
  </si>
  <si>
    <t>1997 - Banque Bruxelles Lambert Private Banking – Ředitel úseku investic</t>
  </si>
  <si>
    <t xml:space="preserve">1999 - Pioneer Investments Management Ltd. – Ředitel úseku globálních akcií </t>
  </si>
  <si>
    <t>2002 - Pioneer Investments Management USA Inc. – Ředitel úseku mezinárodních akcií</t>
  </si>
  <si>
    <t xml:space="preserve">2004 - Pioneer Investments Czech Republic – Ředitel úseku investic pro divizi nových trhů </t>
  </si>
  <si>
    <t>2007 - Pioneer Investments Austria – ředitel úseku investic pro Rakousko a střední Evropu a ředitel akcií EMEA</t>
  </si>
  <si>
    <t>2018 - Amundi Asset Management – Ředitel správy investic a mezinárodního dohledu</t>
  </si>
  <si>
    <t>2019 - Amundi Czech Republic – Ředitel úseku investic</t>
  </si>
  <si>
    <t>Stefano Pregnolato</t>
  </si>
  <si>
    <r>
      <rPr>
        <b/>
        <sz val="11"/>
        <color rgb="FF000000"/>
        <rFont val="Calibri"/>
        <family val="2"/>
        <charset val="238"/>
        <scheme val="minor"/>
      </rPr>
      <t xml:space="preserve">Michel Pelosoff (*1959) </t>
    </r>
    <r>
      <rPr>
        <sz val="11"/>
        <color rgb="FF000000"/>
        <rFont val="Calibri"/>
        <family val="2"/>
        <charset val="238"/>
        <scheme val="minor"/>
      </rPr>
      <t xml:space="preserve">  předseda dozorčí rady</t>
    </r>
  </si>
  <si>
    <t>Michel Pelosoff</t>
  </si>
  <si>
    <t>WERNER KRETSCHMER, PhD.</t>
  </si>
  <si>
    <r>
      <rPr>
        <b/>
        <sz val="11"/>
        <color rgb="FF000000"/>
        <rFont val="Calibri"/>
        <family val="2"/>
        <charset val="238"/>
        <scheme val="minor"/>
      </rPr>
      <t xml:space="preserve">Werner Kretschmer (*1964) </t>
    </r>
    <r>
      <rPr>
        <sz val="11"/>
        <color rgb="FF000000"/>
        <rFont val="Calibri"/>
        <family val="2"/>
        <charset val="238"/>
        <scheme val="minor"/>
      </rPr>
      <t xml:space="preserve">  člen dozorčí rady</t>
    </r>
  </si>
  <si>
    <t xml:space="preserve">1991 -  Bank Austria, správa aktiv a privátního bankovnictví, člen představenstva. </t>
  </si>
  <si>
    <t>Bank Austria</t>
  </si>
  <si>
    <r>
      <rPr>
        <b/>
        <sz val="11"/>
        <color rgb="FF000000"/>
        <rFont val="Calibri"/>
        <family val="2"/>
        <charset val="238"/>
        <scheme val="minor"/>
      </rPr>
      <t xml:space="preserve">Yann Robin Dumontheil (*1973) </t>
    </r>
    <r>
      <rPr>
        <sz val="11"/>
        <color rgb="FF000000"/>
        <rFont val="Calibri"/>
        <family val="2"/>
        <charset val="238"/>
        <scheme val="minor"/>
      </rPr>
      <t xml:space="preserve">  člen dozorčí rady</t>
    </r>
  </si>
  <si>
    <t>Yann Robin Dumontheil</t>
  </si>
  <si>
    <r>
      <rPr>
        <b/>
        <sz val="11"/>
        <color rgb="FF000000"/>
        <rFont val="Calibri"/>
        <family val="2"/>
        <charset val="238"/>
        <scheme val="minor"/>
      </rPr>
      <t xml:space="preserve">Paolo Iannone (*1960) </t>
    </r>
    <r>
      <rPr>
        <sz val="11"/>
        <color rgb="FF000000"/>
        <rFont val="Calibri"/>
        <family val="2"/>
        <charset val="238"/>
        <scheme val="minor"/>
      </rPr>
      <t xml:space="preserve">  člen dozorčí rady</t>
    </r>
  </si>
  <si>
    <t>Paolo Iannone</t>
  </si>
  <si>
    <r>
      <rPr>
        <b/>
        <sz val="11"/>
        <color theme="1"/>
        <rFont val="Calibri"/>
        <family val="2"/>
        <charset val="238"/>
        <scheme val="minor"/>
      </rPr>
      <t>JEAN - YVES GLAIN (*1960)</t>
    </r>
    <r>
      <rPr>
        <sz val="11"/>
        <color theme="1"/>
        <rFont val="Calibri"/>
        <family val="2"/>
        <charset val="238"/>
        <scheme val="minor"/>
      </rPr>
      <t>, člen dozorčí rady</t>
    </r>
  </si>
  <si>
    <t>Jean-Yves Glain</t>
  </si>
  <si>
    <t>31.03.2020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numFmts count="1">
    <numFmt numFmtId="164" formatCode="#"/>
  </numFmts>
  <fonts count="41">
    <font>
      <sz val="11"/>
      <color theme="1"/>
      <name val="Calibri"/>
      <family val="2"/>
      <charset val="238"/>
      <scheme val="minor"/>
    </font>
    <font>
      <u/>
      <sz val="10"/>
      <color indexed="12"/>
      <name val="Arial"/>
      <family val="2"/>
    </font>
    <font>
      <sz val="10"/>
      <name val="Arial"/>
      <family val="2"/>
      <charset val="238"/>
    </font>
    <font>
      <sz val="10"/>
      <color indexed="8"/>
      <name val="Arial"/>
      <family val="2"/>
      <charset val="238"/>
    </font>
    <font>
      <b/>
      <sz val="10"/>
      <color indexed="9"/>
      <name val="Arial"/>
      <family val="2"/>
      <charset val="238"/>
    </font>
    <font>
      <sz val="10"/>
      <name val="Arial CE"/>
      <charset val="238"/>
    </font>
    <font>
      <sz val="10"/>
      <name val="Arial"/>
      <family val="2"/>
    </font>
    <font>
      <sz val="11"/>
      <color indexed="8"/>
      <name val="Calibri"/>
      <family val="2"/>
      <charset val="238"/>
    </font>
    <font>
      <sz val="10"/>
      <color indexed="8"/>
      <name val="Arial"/>
      <family val="2"/>
      <charset val="238"/>
    </font>
    <font>
      <sz val="10"/>
      <color indexed="8"/>
      <name val="Arial"/>
      <family val="2"/>
    </font>
    <font>
      <i/>
      <sz val="10"/>
      <color indexed="8"/>
      <name val="Arial"/>
      <family val="2"/>
      <charset val="238"/>
    </font>
    <font>
      <sz val="10"/>
      <color indexed="10"/>
      <name val="Arial"/>
      <family val="2"/>
      <charset val="238"/>
    </font>
    <font>
      <u/>
      <sz val="10"/>
      <color indexed="12"/>
      <name val="Arial"/>
      <family val="2"/>
      <charset val="238"/>
    </font>
    <font>
      <sz val="8"/>
      <name val="Arial"/>
      <family val="2"/>
      <charset val="238"/>
    </font>
    <font>
      <b/>
      <sz val="8"/>
      <name val="Arial"/>
      <family val="2"/>
      <charset val="238"/>
    </font>
    <font>
      <b/>
      <sz val="10"/>
      <name val="Arial"/>
      <family val="2"/>
      <charset val="238"/>
    </font>
    <font>
      <u/>
      <sz val="10"/>
      <name val="Arial"/>
      <family val="2"/>
      <charset val="238"/>
    </font>
    <font>
      <u/>
      <sz val="10"/>
      <name val="Arial"/>
      <family val="2"/>
    </font>
    <font>
      <i/>
      <sz val="10"/>
      <name val="Arial"/>
      <family val="2"/>
      <charset val="238"/>
    </font>
    <font>
      <vertAlign val="superscript"/>
      <sz val="10"/>
      <color indexed="8"/>
      <name val="Arial"/>
      <family val="2"/>
      <charset val="238"/>
    </font>
    <font>
      <vertAlign val="superscript"/>
      <sz val="10"/>
      <color indexed="8"/>
      <name val="Arial"/>
      <family val="2"/>
    </font>
    <font>
      <vertAlign val="superscript"/>
      <sz val="10"/>
      <name val="Arial"/>
      <family val="2"/>
      <charset val="238"/>
    </font>
    <font>
      <sz val="12"/>
      <name val="宋体"/>
      <charset val="134"/>
    </font>
    <font>
      <sz val="11"/>
      <name val="Calibri"/>
      <family val="2"/>
      <charset val="238"/>
    </font>
    <font>
      <sz val="11"/>
      <color theme="1"/>
      <name val="Calibri"/>
      <family val="2"/>
      <charset val="238"/>
      <scheme val="minor"/>
    </font>
    <font>
      <b/>
      <sz val="11"/>
      <color theme="1"/>
      <name val="Calibri"/>
      <family val="2"/>
      <charset val="238"/>
      <scheme val="minor"/>
    </font>
    <font>
      <sz val="10"/>
      <color theme="1"/>
      <name val="Arial"/>
      <family val="2"/>
      <charset val="238"/>
    </font>
    <font>
      <b/>
      <sz val="10"/>
      <color theme="0"/>
      <name val="Arial"/>
      <family val="2"/>
      <charset val="238"/>
    </font>
    <font>
      <sz val="10"/>
      <color rgb="FF000000"/>
      <name val="Arial"/>
      <family val="2"/>
      <charset val="238"/>
    </font>
    <font>
      <sz val="7.5"/>
      <color rgb="FF000000"/>
      <name val="Arial"/>
      <family val="2"/>
      <charset val="238"/>
    </font>
    <font>
      <sz val="11"/>
      <name val="Calibri"/>
      <family val="2"/>
      <charset val="238"/>
      <scheme val="minor"/>
    </font>
    <font>
      <b/>
      <sz val="10"/>
      <color rgb="FFFF0000"/>
      <name val="Arial"/>
      <family val="2"/>
      <charset val="238"/>
    </font>
    <font>
      <sz val="10"/>
      <color rgb="FFFF0000"/>
      <name val="Arial"/>
      <family val="2"/>
      <charset val="238"/>
    </font>
    <font>
      <sz val="10"/>
      <color theme="1"/>
      <name val="Arial"/>
      <family val="2"/>
    </font>
    <font>
      <b/>
      <sz val="10"/>
      <color rgb="FFFFFFFF"/>
      <name val="Arial"/>
      <family val="2"/>
      <charset val="238"/>
    </font>
    <font>
      <sz val="11"/>
      <color rgb="FF000000"/>
      <name val="Calibri"/>
      <family val="2"/>
      <charset val="238"/>
    </font>
    <font>
      <sz val="11"/>
      <color theme="1"/>
      <name val="Arial"/>
      <family val="2"/>
      <charset val="238"/>
    </font>
    <font>
      <sz val="26"/>
      <color theme="1"/>
      <name val="Arial"/>
      <family val="2"/>
      <charset val="238"/>
    </font>
    <font>
      <b/>
      <sz val="11"/>
      <color rgb="FF000000"/>
      <name val="Calibri"/>
      <family val="2"/>
      <charset val="238"/>
      <scheme val="minor"/>
    </font>
    <font>
      <sz val="11"/>
      <color rgb="FF000000"/>
      <name val="Calibri"/>
      <family val="2"/>
      <charset val="238"/>
      <scheme val="minor"/>
    </font>
    <font>
      <u/>
      <sz val="10"/>
      <color rgb="FF0000FF"/>
      <name val="Arial"/>
      <family val="2"/>
      <charset val="238"/>
    </font>
  </fonts>
  <fills count="16">
    <fill>
      <patternFill patternType="none"/>
    </fill>
    <fill>
      <patternFill patternType="gray125"/>
    </fill>
    <fill>
      <patternFill patternType="solid">
        <fgColor indexed="49"/>
        <bgColor indexed="64"/>
      </patternFill>
    </fill>
    <fill>
      <patternFill patternType="solid">
        <fgColor theme="0" tint="-0.14999847407452621"/>
        <bgColor indexed="64"/>
      </patternFill>
    </fill>
    <fill>
      <patternFill patternType="solid">
        <fgColor theme="8" tint="0.79998168889431442"/>
        <bgColor indexed="64"/>
      </patternFill>
    </fill>
    <fill>
      <patternFill patternType="solid">
        <fgColor theme="8" tint="-0.249977111117893"/>
        <bgColor indexed="64"/>
      </patternFill>
    </fill>
    <fill>
      <patternFill patternType="solid">
        <fgColor theme="0"/>
        <bgColor indexed="64"/>
      </patternFill>
    </fill>
    <fill>
      <patternFill patternType="solid">
        <fgColor theme="1" tint="0.34998626667073579"/>
        <bgColor indexed="64"/>
      </patternFill>
    </fill>
    <fill>
      <patternFill patternType="solid">
        <fgColor rgb="FFFFFFFF"/>
        <bgColor indexed="64"/>
      </patternFill>
    </fill>
    <fill>
      <patternFill patternType="solid">
        <fgColor theme="0" tint="-0.249977111117893"/>
        <bgColor indexed="64"/>
      </patternFill>
    </fill>
    <fill>
      <patternFill patternType="solid">
        <fgColor rgb="FF31859C"/>
        <bgColor indexed="64"/>
      </patternFill>
    </fill>
    <fill>
      <patternFill patternType="solid">
        <fgColor rgb="FFDBEEF3"/>
        <bgColor indexed="64"/>
      </patternFill>
    </fill>
    <fill>
      <patternFill patternType="solid">
        <fgColor theme="4" tint="0.79998168889431442"/>
        <bgColor indexed="64"/>
      </patternFill>
    </fill>
    <fill>
      <patternFill patternType="solid">
        <fgColor rgb="FFD8D8D8"/>
        <bgColor indexed="64"/>
      </patternFill>
    </fill>
    <fill>
      <patternFill patternType="solid">
        <fgColor rgb="FF595959"/>
        <bgColor indexed="64"/>
      </patternFill>
    </fill>
    <fill>
      <patternFill patternType="solid">
        <fgColor rgb="FF33CCCC"/>
        <bgColor indexed="64"/>
      </patternFill>
    </fill>
  </fills>
  <borders count="79">
    <border>
      <left/>
      <right/>
      <top/>
      <bottom/>
      <diagonal/>
    </border>
    <border>
      <left style="medium">
        <color indexed="64"/>
      </left>
      <right/>
      <top/>
      <bottom style="medium">
        <color indexed="64"/>
      </bottom>
      <diagonal/>
    </border>
    <border>
      <left style="medium">
        <color indexed="64"/>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style="medium">
        <color indexed="64"/>
      </right>
      <top style="medium">
        <color indexed="64"/>
      </top>
      <bottom style="medium">
        <color indexed="64"/>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bottom style="thin">
        <color indexed="64"/>
      </bottom>
      <diagonal/>
    </border>
    <border>
      <left style="thin">
        <color indexed="64"/>
      </left>
      <right style="medium">
        <color indexed="64"/>
      </right>
      <top/>
      <bottom style="medium">
        <color indexed="64"/>
      </bottom>
      <diagonal/>
    </border>
    <border>
      <left/>
      <right/>
      <top/>
      <bottom style="medium">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thin">
        <color indexed="64"/>
      </left>
      <right style="medium">
        <color indexed="64"/>
      </right>
      <top/>
      <bottom/>
      <diagonal/>
    </border>
    <border>
      <left style="thin">
        <color indexed="64"/>
      </left>
      <right style="thin">
        <color indexed="64"/>
      </right>
      <top/>
      <bottom/>
      <diagonal/>
    </border>
    <border>
      <left style="thin">
        <color indexed="64"/>
      </left>
      <right/>
      <top/>
      <bottom style="thin">
        <color indexed="64"/>
      </bottom>
      <diagonal/>
    </border>
    <border>
      <left/>
      <right/>
      <top/>
      <bottom style="thin">
        <color indexed="64"/>
      </bottom>
      <diagonal/>
    </border>
    <border>
      <left style="thin">
        <color indexed="64"/>
      </left>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right/>
      <top style="medium">
        <color indexed="64"/>
      </top>
      <bottom style="thin">
        <color indexed="64"/>
      </bottom>
      <diagonal/>
    </border>
    <border>
      <left style="medium">
        <color indexed="64"/>
      </left>
      <right/>
      <top style="medium">
        <color indexed="64"/>
      </top>
      <bottom style="thin">
        <color indexed="64"/>
      </bottom>
      <diagonal/>
    </border>
    <border>
      <left style="medium">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style="thin">
        <color indexed="64"/>
      </right>
      <top style="medium">
        <color indexed="64"/>
      </top>
      <bottom style="medium">
        <color indexed="64"/>
      </bottom>
      <diagonal/>
    </border>
    <border>
      <left/>
      <right/>
      <top style="medium">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bottom style="medium">
        <color indexed="64"/>
      </bottom>
      <diagonal/>
    </border>
    <border>
      <left style="medium">
        <color indexed="64"/>
      </left>
      <right style="thin">
        <color indexed="64"/>
      </right>
      <top/>
      <bottom style="medium">
        <color indexed="64"/>
      </bottom>
      <diagonal/>
    </border>
    <border>
      <left style="thin">
        <color indexed="64"/>
      </left>
      <right/>
      <top/>
      <bottom style="medium">
        <color indexed="64"/>
      </bottom>
      <diagonal/>
    </border>
    <border>
      <left style="medium">
        <color indexed="64"/>
      </left>
      <right style="thin">
        <color indexed="64"/>
      </right>
      <top style="thin">
        <color indexed="64"/>
      </top>
      <bottom style="thin">
        <color indexed="64"/>
      </bottom>
      <diagonal/>
    </border>
    <border>
      <left style="medium">
        <color indexed="64"/>
      </left>
      <right/>
      <top style="thin">
        <color indexed="64"/>
      </top>
      <bottom style="thin">
        <color indexed="64"/>
      </bottom>
      <diagonal/>
    </border>
    <border>
      <left style="thin">
        <color indexed="64"/>
      </left>
      <right style="thin">
        <color indexed="64"/>
      </right>
      <top style="thin">
        <color indexed="64"/>
      </top>
      <bottom style="medium">
        <color indexed="64"/>
      </bottom>
      <diagonal/>
    </border>
    <border>
      <left style="thin">
        <color indexed="64"/>
      </left>
      <right/>
      <top style="thin">
        <color indexed="64"/>
      </top>
      <bottom style="medium">
        <color indexed="64"/>
      </bottom>
      <diagonal/>
    </border>
    <border>
      <left/>
      <right style="medium">
        <color indexed="64"/>
      </right>
      <top/>
      <bottom style="medium">
        <color indexed="64"/>
      </bottom>
      <diagonal/>
    </border>
    <border>
      <left/>
      <right style="medium">
        <color indexed="64"/>
      </right>
      <top style="medium">
        <color indexed="64"/>
      </top>
      <bottom/>
      <diagonal/>
    </border>
    <border>
      <left/>
      <right/>
      <top style="medium">
        <color indexed="64"/>
      </top>
      <bottom/>
      <diagonal/>
    </border>
    <border>
      <left style="medium">
        <color indexed="64"/>
      </left>
      <right/>
      <top style="medium">
        <color indexed="64"/>
      </top>
      <bottom/>
      <diagonal/>
    </border>
    <border>
      <left/>
      <right/>
      <top style="thin">
        <color indexed="64"/>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top style="thin">
        <color indexed="64"/>
      </top>
      <bottom style="medium">
        <color indexed="64"/>
      </bottom>
      <diagonal/>
    </border>
    <border>
      <left style="medium">
        <color indexed="64"/>
      </left>
      <right style="medium">
        <color indexed="64"/>
      </right>
      <top style="medium">
        <color indexed="64"/>
      </top>
      <bottom/>
      <diagonal/>
    </border>
    <border>
      <left style="thin">
        <color indexed="64"/>
      </left>
      <right style="medium">
        <color indexed="64"/>
      </right>
      <top style="medium">
        <color indexed="64"/>
      </top>
      <bottom/>
      <diagonal/>
    </border>
    <border>
      <left style="thin">
        <color indexed="64"/>
      </left>
      <right style="thin">
        <color indexed="64"/>
      </right>
      <top style="medium">
        <color indexed="64"/>
      </top>
      <bottom/>
      <diagonal/>
    </border>
    <border>
      <left style="thin">
        <color indexed="64"/>
      </left>
      <right/>
      <top/>
      <bottom/>
      <diagonal/>
    </border>
    <border>
      <left/>
      <right/>
      <top style="thin">
        <color indexed="64"/>
      </top>
      <bottom/>
      <diagonal/>
    </border>
    <border>
      <left/>
      <right style="medium">
        <color indexed="64"/>
      </right>
      <top style="medium">
        <color indexed="64"/>
      </top>
      <bottom style="medium">
        <color indexed="64"/>
      </bottom>
      <diagonal/>
    </border>
    <border>
      <left style="thin">
        <color indexed="64"/>
      </left>
      <right style="thin">
        <color indexed="64"/>
      </right>
      <top style="thin">
        <color indexed="64"/>
      </top>
      <bottom/>
      <diagonal/>
    </border>
    <border>
      <left style="thin">
        <color indexed="64"/>
      </left>
      <right/>
      <top style="medium">
        <color indexed="64"/>
      </top>
      <bottom style="medium">
        <color indexed="64"/>
      </bottom>
      <diagonal/>
    </border>
    <border>
      <left style="thin">
        <color indexed="64"/>
      </left>
      <right/>
      <top style="thin">
        <color indexed="64"/>
      </top>
      <bottom/>
      <diagonal/>
    </border>
    <border>
      <left style="thin">
        <color indexed="64"/>
      </left>
      <right/>
      <top style="medium">
        <color indexed="64"/>
      </top>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medium">
        <color indexed="64"/>
      </right>
      <top/>
      <bottom style="thin">
        <color indexed="64"/>
      </bottom>
      <diagonal/>
    </border>
    <border>
      <left style="medium">
        <color indexed="64"/>
      </left>
      <right style="medium">
        <color indexed="64"/>
      </right>
      <top/>
      <bottom/>
      <diagonal/>
    </border>
    <border>
      <left style="medium">
        <color indexed="64"/>
      </left>
      <right/>
      <top/>
      <bottom style="thin">
        <color indexed="64"/>
      </bottom>
      <diagonal/>
    </border>
    <border>
      <left/>
      <right style="thin">
        <color indexed="64"/>
      </right>
      <top/>
      <bottom style="medium">
        <color indexed="64"/>
      </bottom>
      <diagonal/>
    </border>
    <border>
      <left/>
      <right style="medium">
        <color indexed="64"/>
      </right>
      <top/>
      <bottom/>
      <diagonal/>
    </border>
    <border>
      <left/>
      <right style="thin">
        <color indexed="64"/>
      </right>
      <top/>
      <bottom/>
      <diagonal/>
    </border>
    <border>
      <left style="medium">
        <color indexed="64"/>
      </left>
      <right style="thin">
        <color indexed="64"/>
      </right>
      <top/>
      <bottom/>
      <diagonal/>
    </border>
    <border>
      <left/>
      <right style="thin">
        <color indexed="64"/>
      </right>
      <top style="medium">
        <color indexed="64"/>
      </top>
      <bottom/>
      <diagonal/>
    </border>
    <border>
      <left style="medium">
        <color indexed="64"/>
      </left>
      <right style="thin">
        <color indexed="64"/>
      </right>
      <top style="medium">
        <color indexed="64"/>
      </top>
      <bottom/>
      <diagonal/>
    </border>
    <border>
      <left/>
      <right style="thin">
        <color indexed="64"/>
      </right>
      <top/>
      <bottom style="thin">
        <color indexed="64"/>
      </bottom>
      <diagonal/>
    </border>
    <border>
      <left/>
      <right style="thin">
        <color indexed="64"/>
      </right>
      <top style="thin">
        <color indexed="64"/>
      </top>
      <bottom style="medium">
        <color indexed="64"/>
      </bottom>
      <diagonal/>
    </border>
    <border>
      <left style="medium">
        <color indexed="64"/>
      </left>
      <right style="thin">
        <color indexed="64"/>
      </right>
      <top/>
      <bottom style="thin">
        <color indexed="64"/>
      </bottom>
      <diagonal/>
    </border>
    <border>
      <left/>
      <right style="medium">
        <color indexed="64"/>
      </right>
      <top style="thin">
        <color indexed="64"/>
      </top>
      <bottom/>
      <diagonal/>
    </border>
    <border>
      <left/>
      <right style="medium">
        <color indexed="64"/>
      </right>
      <top/>
      <bottom style="thin">
        <color indexed="64"/>
      </bottom>
      <diagonal/>
    </border>
    <border>
      <left/>
      <right style="medium">
        <color indexed="64"/>
      </right>
      <top style="thin">
        <color indexed="64"/>
      </top>
      <bottom style="thin">
        <color indexed="64"/>
      </bottom>
      <diagonal/>
    </border>
    <border>
      <left style="medium">
        <color indexed="64"/>
      </left>
      <right/>
      <top style="thin">
        <color indexed="64"/>
      </top>
      <bottom/>
      <diagonal/>
    </border>
    <border>
      <left/>
      <right style="medium">
        <color indexed="64"/>
      </right>
      <top style="medium">
        <color indexed="64"/>
      </top>
      <bottom style="thin">
        <color indexed="64"/>
      </bottom>
      <diagonal/>
    </border>
    <border>
      <left style="medium">
        <color indexed="64"/>
      </left>
      <right style="medium">
        <color indexed="64"/>
      </right>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thin">
        <color indexed="64"/>
      </top>
      <bottom/>
      <diagonal/>
    </border>
    <border>
      <left/>
      <right style="thin">
        <color indexed="64"/>
      </right>
      <top style="medium">
        <color indexed="64"/>
      </top>
      <bottom style="thin">
        <color indexed="64"/>
      </bottom>
      <diagonal/>
    </border>
    <border>
      <left/>
      <right style="thin">
        <color indexed="64"/>
      </right>
      <top style="medium">
        <color indexed="64"/>
      </top>
      <bottom style="medium">
        <color indexed="64"/>
      </bottom>
      <diagonal/>
    </border>
    <border>
      <left/>
      <right style="thin">
        <color indexed="64"/>
      </right>
      <top style="thin">
        <color indexed="64"/>
      </top>
      <bottom/>
      <diagonal/>
    </border>
    <border>
      <left/>
      <right style="medium">
        <color indexed="64"/>
      </right>
      <top style="thin">
        <color indexed="64"/>
      </top>
      <bottom style="medium">
        <color indexed="64"/>
      </bottom>
      <diagonal/>
    </border>
  </borders>
  <cellStyleXfs count="11">
    <xf numFmtId="0" fontId="0" fillId="0" borderId="0"/>
    <xf numFmtId="0" fontId="1" fillId="0" borderId="0" applyNumberFormat="0" applyFill="0" applyBorder="0" applyAlignment="0" applyProtection="0">
      <alignment vertical="top"/>
      <protection locked="0"/>
    </xf>
    <xf numFmtId="0" fontId="5" fillId="0" borderId="0"/>
    <xf numFmtId="0" fontId="6" fillId="0" borderId="0"/>
    <xf numFmtId="0" fontId="5" fillId="0" borderId="0"/>
    <xf numFmtId="0" fontId="5" fillId="0" borderId="0"/>
    <xf numFmtId="0" fontId="24" fillId="0" borderId="0"/>
    <xf numFmtId="0" fontId="22" fillId="0" borderId="0">
      <alignment vertical="center"/>
    </xf>
    <xf numFmtId="0" fontId="7" fillId="0" borderId="0"/>
    <xf numFmtId="0" fontId="2" fillId="0" borderId="0"/>
    <xf numFmtId="0" fontId="24" fillId="0" borderId="0"/>
  </cellStyleXfs>
  <cellXfs count="1007">
    <xf numFmtId="0" fontId="0" fillId="0" borderId="0" xfId="0"/>
    <xf numFmtId="0" fontId="0" fillId="0" borderId="0" xfId="0" applyBorder="1"/>
    <xf numFmtId="0" fontId="0" fillId="0" borderId="0" xfId="0" applyFill="1" applyBorder="1"/>
    <xf numFmtId="49" fontId="2" fillId="0" borderId="1" xfId="0" applyNumberFormat="1" applyFont="1" applyFill="1" applyBorder="1"/>
    <xf numFmtId="49" fontId="2" fillId="0" borderId="2" xfId="0" applyNumberFormat="1" applyFont="1" applyFill="1" applyBorder="1"/>
    <xf numFmtId="49" fontId="26" fillId="0" borderId="2" xfId="0" applyNumberFormat="1" applyFont="1" applyFill="1" applyBorder="1"/>
    <xf numFmtId="49" fontId="27" fillId="0" borderId="0" xfId="0" applyNumberFormat="1" applyFont="1" applyFill="1" applyBorder="1" applyAlignment="1"/>
    <xf numFmtId="0" fontId="0" fillId="0" borderId="0" xfId="0" applyFill="1"/>
    <xf numFmtId="0" fontId="2" fillId="0" borderId="3" xfId="0" applyFont="1" applyFill="1" applyBorder="1" applyAlignment="1">
      <alignment horizontal="left" vertical="center" wrapText="1"/>
    </xf>
    <xf numFmtId="0" fontId="9" fillId="0" borderId="3" xfId="0" applyFont="1" applyFill="1" applyBorder="1" applyAlignment="1">
      <alignment horizontal="left" vertical="center" wrapText="1"/>
    </xf>
    <xf numFmtId="0" fontId="8" fillId="0" borderId="3" xfId="0" applyFont="1" applyFill="1" applyBorder="1" applyAlignment="1">
      <alignment horizontal="left" vertical="center" wrapText="1"/>
    </xf>
    <xf numFmtId="0" fontId="8" fillId="0" borderId="4" xfId="0" applyFont="1" applyFill="1" applyBorder="1" applyAlignment="1">
      <alignment horizontal="left" vertical="center" wrapText="1"/>
    </xf>
    <xf numFmtId="0" fontId="9" fillId="3" borderId="5" xfId="0" applyFont="1" applyFill="1" applyBorder="1" applyAlignment="1">
      <alignment horizontal="center" vertical="center"/>
    </xf>
    <xf numFmtId="49" fontId="6" fillId="0" borderId="6" xfId="0" applyNumberFormat="1" applyFont="1" applyFill="1" applyBorder="1" applyAlignment="1">
      <alignment horizontal="left" vertical="center" wrapText="1"/>
    </xf>
    <xf numFmtId="49" fontId="6" fillId="0" borderId="7" xfId="0" applyNumberFormat="1" applyFont="1" applyFill="1" applyBorder="1" applyAlignment="1">
      <alignment horizontal="left" vertical="center" wrapText="1"/>
    </xf>
    <xf numFmtId="0" fontId="27" fillId="4" borderId="8" xfId="0" applyFont="1" applyFill="1" applyBorder="1" applyAlignment="1">
      <alignment horizontal="left" vertical="center" wrapText="1"/>
    </xf>
    <xf numFmtId="0" fontId="2" fillId="4" borderId="9" xfId="0" applyFont="1" applyFill="1" applyBorder="1" applyAlignment="1">
      <alignment horizontal="left" vertical="center" wrapText="1"/>
    </xf>
    <xf numFmtId="0" fontId="26" fillId="5" borderId="0" xfId="0" applyFont="1" applyFill="1"/>
    <xf numFmtId="0" fontId="2" fillId="4" borderId="5" xfId="0" applyFont="1" applyFill="1" applyBorder="1" applyAlignment="1">
      <alignment horizontal="left" vertical="center" wrapText="1"/>
    </xf>
    <xf numFmtId="49" fontId="27" fillId="5" borderId="0" xfId="0" applyNumberFormat="1" applyFont="1" applyFill="1" applyAlignment="1"/>
    <xf numFmtId="49" fontId="6" fillId="0" borderId="10" xfId="0" applyNumberFormat="1" applyFont="1" applyFill="1" applyBorder="1" applyAlignment="1">
      <alignment horizontal="left" vertical="center" wrapText="1"/>
    </xf>
    <xf numFmtId="49" fontId="6" fillId="0" borderId="3" xfId="0" applyNumberFormat="1" applyFont="1" applyFill="1" applyBorder="1" applyAlignment="1">
      <alignment horizontal="left" vertical="center" wrapText="1"/>
    </xf>
    <xf numFmtId="49" fontId="6" fillId="0" borderId="11" xfId="0" applyNumberFormat="1" applyFont="1" applyFill="1" applyBorder="1" applyAlignment="1">
      <alignment horizontal="left" vertical="center" wrapText="1"/>
    </xf>
    <xf numFmtId="0" fontId="8" fillId="0" borderId="3" xfId="0" applyFont="1" applyFill="1" applyBorder="1" applyAlignment="1">
      <alignment horizontal="center" vertical="center" wrapText="1"/>
    </xf>
    <xf numFmtId="49" fontId="6" fillId="0" borderId="12" xfId="0" applyNumberFormat="1" applyFont="1" applyFill="1" applyBorder="1" applyAlignment="1">
      <alignment horizontal="left" vertical="center" wrapText="1"/>
    </xf>
    <xf numFmtId="49" fontId="6" fillId="0" borderId="13" xfId="0" applyNumberFormat="1" applyFont="1" applyFill="1" applyBorder="1" applyAlignment="1">
      <alignment horizontal="left" vertical="center" wrapText="1"/>
    </xf>
    <xf numFmtId="49" fontId="6" fillId="0" borderId="0" xfId="0" applyNumberFormat="1" applyFont="1" applyFill="1" applyBorder="1" applyAlignment="1">
      <alignment horizontal="left" vertical="center" wrapText="1"/>
    </xf>
    <xf numFmtId="0" fontId="8" fillId="0" borderId="13" xfId="0" applyFont="1" applyFill="1" applyBorder="1" applyAlignment="1">
      <alignment horizontal="left" vertical="center" wrapText="1"/>
    </xf>
    <xf numFmtId="10" fontId="6" fillId="0" borderId="14" xfId="0" applyNumberFormat="1" applyFont="1" applyFill="1" applyBorder="1" applyAlignment="1">
      <alignment horizontal="left" vertical="center" wrapText="1"/>
    </xf>
    <xf numFmtId="49" fontId="6" fillId="0" borderId="4" xfId="0" applyNumberFormat="1" applyFont="1" applyFill="1" applyBorder="1" applyAlignment="1">
      <alignment horizontal="left" vertical="center" wrapText="1"/>
    </xf>
    <xf numFmtId="49" fontId="6" fillId="0" borderId="15" xfId="0" applyNumberFormat="1" applyFont="1" applyFill="1" applyBorder="1" applyAlignment="1">
      <alignment horizontal="left" vertical="center" wrapText="1"/>
    </xf>
    <xf numFmtId="0" fontId="8" fillId="0" borderId="4" xfId="0" applyFont="1" applyFill="1" applyBorder="1" applyAlignment="1">
      <alignment horizontal="center" vertical="center" wrapText="1"/>
    </xf>
    <xf numFmtId="10" fontId="6" fillId="0" borderId="16" xfId="0" applyNumberFormat="1" applyFont="1" applyFill="1" applyBorder="1" applyAlignment="1">
      <alignment horizontal="left" vertical="center" wrapText="1"/>
    </xf>
    <xf numFmtId="0" fontId="8" fillId="0" borderId="16" xfId="0" applyFont="1" applyFill="1" applyBorder="1" applyAlignment="1">
      <alignment horizontal="left" vertical="center" wrapText="1"/>
    </xf>
    <xf numFmtId="0" fontId="2" fillId="0" borderId="17" xfId="0" applyFont="1" applyFill="1" applyBorder="1" applyAlignment="1">
      <alignment horizontal="left" vertical="center" wrapText="1"/>
    </xf>
    <xf numFmtId="0" fontId="2" fillId="0" borderId="18" xfId="0" applyFont="1" applyFill="1" applyBorder="1" applyAlignment="1">
      <alignment horizontal="left" vertical="center" wrapText="1"/>
    </xf>
    <xf numFmtId="0" fontId="2" fillId="6" borderId="18" xfId="0" applyFont="1" applyFill="1" applyBorder="1" applyAlignment="1">
      <alignment horizontal="left" vertical="center" wrapText="1"/>
    </xf>
    <xf numFmtId="0" fontId="2" fillId="6" borderId="19" xfId="0" applyFont="1" applyFill="1" applyBorder="1" applyAlignment="1">
      <alignment horizontal="left" vertical="center" wrapText="1"/>
    </xf>
    <xf numFmtId="0" fontId="2" fillId="6" borderId="20" xfId="0" applyFont="1" applyFill="1" applyBorder="1" applyAlignment="1">
      <alignment horizontal="center" vertical="center" wrapText="1"/>
    </xf>
    <xf numFmtId="0" fontId="26" fillId="0" borderId="0" xfId="0" applyFont="1" applyBorder="1" applyAlignment="1">
      <alignment horizontal="center"/>
    </xf>
    <xf numFmtId="0" fontId="9" fillId="0" borderId="21" xfId="0" applyFont="1" applyFill="1" applyBorder="1" applyAlignment="1">
      <alignment horizontal="center" vertical="center" wrapText="1"/>
    </xf>
    <xf numFmtId="0" fontId="6" fillId="0" borderId="18" xfId="0" applyFont="1" applyFill="1" applyBorder="1" applyAlignment="1">
      <alignment horizontal="left" vertical="center" wrapText="1"/>
    </xf>
    <xf numFmtId="0" fontId="26" fillId="0" borderId="3" xfId="0" applyFont="1" applyBorder="1"/>
    <xf numFmtId="0" fontId="26" fillId="0" borderId="22" xfId="0" applyFont="1" applyBorder="1"/>
    <xf numFmtId="0" fontId="27" fillId="4" borderId="5" xfId="0" applyFont="1" applyFill="1" applyBorder="1" applyAlignment="1">
      <alignment horizontal="center" vertical="center" wrapText="1"/>
    </xf>
    <xf numFmtId="0" fontId="2" fillId="4" borderId="23" xfId="0" applyFont="1" applyFill="1" applyBorder="1" applyAlignment="1">
      <alignment horizontal="center" vertical="center" wrapText="1"/>
    </xf>
    <xf numFmtId="0" fontId="2" fillId="4" borderId="24" xfId="0" applyFont="1" applyFill="1" applyBorder="1" applyAlignment="1">
      <alignment horizontal="left" vertical="center" wrapText="1"/>
    </xf>
    <xf numFmtId="0" fontId="2" fillId="4" borderId="25" xfId="0" applyFont="1" applyFill="1" applyBorder="1" applyAlignment="1">
      <alignment horizontal="left" vertical="center" wrapText="1"/>
    </xf>
    <xf numFmtId="14" fontId="2" fillId="4" borderId="23" xfId="0" applyNumberFormat="1" applyFont="1" applyFill="1" applyBorder="1" applyAlignment="1">
      <alignment horizontal="center" vertical="center" wrapText="1"/>
    </xf>
    <xf numFmtId="0" fontId="2" fillId="4" borderId="1" xfId="0" applyFont="1" applyFill="1" applyBorder="1" applyAlignment="1">
      <alignment horizontal="left" vertical="center" wrapText="1"/>
    </xf>
    <xf numFmtId="0" fontId="26" fillId="0" borderId="26" xfId="0" applyFont="1" applyBorder="1"/>
    <xf numFmtId="0" fontId="26" fillId="0" borderId="11" xfId="0" applyFont="1" applyBorder="1"/>
    <xf numFmtId="0" fontId="26" fillId="0" borderId="26" xfId="0" applyFont="1" applyBorder="1" applyAlignment="1">
      <alignment horizontal="center"/>
    </xf>
    <xf numFmtId="0" fontId="26" fillId="0" borderId="27" xfId="0" applyFont="1" applyBorder="1"/>
    <xf numFmtId="0" fontId="26" fillId="0" borderId="19" xfId="0" applyFont="1" applyBorder="1"/>
    <xf numFmtId="0" fontId="26" fillId="0" borderId="27" xfId="0" applyFont="1" applyBorder="1" applyAlignment="1">
      <alignment horizontal="center"/>
    </xf>
    <xf numFmtId="0" fontId="8" fillId="0" borderId="28" xfId="0" applyFont="1" applyFill="1" applyBorder="1" applyAlignment="1">
      <alignment horizontal="left" vertical="center" wrapText="1"/>
    </xf>
    <xf numFmtId="0" fontId="8" fillId="0" borderId="25" xfId="0" applyFont="1" applyFill="1" applyBorder="1" applyAlignment="1">
      <alignment horizontal="left" vertical="center" wrapText="1"/>
    </xf>
    <xf numFmtId="0" fontId="8" fillId="3" borderId="28" xfId="0" applyFont="1" applyFill="1" applyBorder="1" applyAlignment="1">
      <alignment horizontal="center" vertical="center"/>
    </xf>
    <xf numFmtId="0" fontId="8" fillId="3" borderId="25" xfId="0" applyFont="1" applyFill="1" applyBorder="1" applyAlignment="1">
      <alignment horizontal="center" vertical="center"/>
    </xf>
    <xf numFmtId="49" fontId="27" fillId="5" borderId="0" xfId="0" applyNumberFormat="1" applyFont="1" applyFill="1" applyAlignment="1">
      <alignment horizontal="left"/>
    </xf>
    <xf numFmtId="0" fontId="27" fillId="4" borderId="5" xfId="0" applyFont="1" applyFill="1" applyBorder="1" applyAlignment="1">
      <alignment horizontal="left" vertical="center" wrapText="1"/>
    </xf>
    <xf numFmtId="0" fontId="26" fillId="0" borderId="0" xfId="0" applyFont="1"/>
    <xf numFmtId="4" fontId="0" fillId="0" borderId="8" xfId="0" applyNumberFormat="1" applyFill="1" applyBorder="1"/>
    <xf numFmtId="4" fontId="0" fillId="0" borderId="29" xfId="0" applyNumberFormat="1" applyFill="1" applyBorder="1"/>
    <xf numFmtId="4" fontId="0" fillId="0" borderId="30" xfId="0" applyNumberFormat="1" applyFill="1" applyBorder="1"/>
    <xf numFmtId="4" fontId="0" fillId="0" borderId="31" xfId="0" applyNumberFormat="1" applyFill="1" applyBorder="1"/>
    <xf numFmtId="0" fontId="26" fillId="0" borderId="1" xfId="0" applyFont="1" applyFill="1" applyBorder="1"/>
    <xf numFmtId="4" fontId="0" fillId="0" borderId="6" xfId="0" applyNumberFormat="1" applyFill="1" applyBorder="1"/>
    <xf numFmtId="4" fontId="0" fillId="0" borderId="3" xfId="0" applyNumberFormat="1" applyFill="1" applyBorder="1"/>
    <xf numFmtId="4" fontId="0" fillId="0" borderId="32" xfId="0" applyNumberFormat="1" applyFill="1" applyBorder="1"/>
    <xf numFmtId="4" fontId="0" fillId="0" borderId="10" xfId="0" applyNumberFormat="1" applyFill="1" applyBorder="1"/>
    <xf numFmtId="0" fontId="2" fillId="0" borderId="33" xfId="0" applyFont="1" applyFill="1" applyBorder="1" applyAlignment="1">
      <alignment horizontal="left" vertical="top" wrapText="1"/>
    </xf>
    <xf numFmtId="4" fontId="0" fillId="6" borderId="3" xfId="0" applyNumberFormat="1" applyFill="1" applyBorder="1"/>
    <xf numFmtId="4" fontId="0" fillId="6" borderId="32" xfId="0" applyNumberFormat="1" applyFill="1" applyBorder="1"/>
    <xf numFmtId="4" fontId="0" fillId="6" borderId="6" xfId="0" applyNumberFormat="1" applyFill="1" applyBorder="1"/>
    <xf numFmtId="4" fontId="0" fillId="6" borderId="10" xfId="0" applyNumberFormat="1" applyFill="1" applyBorder="1"/>
    <xf numFmtId="0" fontId="2" fillId="0" borderId="34" xfId="0" applyFont="1" applyFill="1" applyBorder="1" applyAlignment="1">
      <alignment horizontal="center" vertical="center" wrapText="1"/>
    </xf>
    <xf numFmtId="0" fontId="2" fillId="0" borderId="35" xfId="0" applyFont="1" applyFill="1" applyBorder="1" applyAlignment="1">
      <alignment horizontal="center" vertical="center" wrapText="1"/>
    </xf>
    <xf numFmtId="0" fontId="2" fillId="0" borderId="8" xfId="0" applyFont="1" applyFill="1" applyBorder="1" applyAlignment="1">
      <alignment horizontal="center" vertical="center" wrapText="1"/>
    </xf>
    <xf numFmtId="0" fontId="2" fillId="0" borderId="30" xfId="0" applyFont="1" applyFill="1" applyBorder="1" applyAlignment="1">
      <alignment horizontal="center" vertical="center" wrapText="1"/>
    </xf>
    <xf numFmtId="0" fontId="26" fillId="5" borderId="36" xfId="0" applyFont="1" applyFill="1" applyBorder="1"/>
    <xf numFmtId="0" fontId="26" fillId="5" borderId="9" xfId="0" applyFont="1" applyFill="1" applyBorder="1"/>
    <xf numFmtId="49" fontId="27" fillId="5" borderId="1" xfId="0" applyNumberFormat="1" applyFont="1" applyFill="1" applyBorder="1" applyAlignment="1"/>
    <xf numFmtId="0" fontId="26" fillId="5" borderId="37" xfId="0" applyFont="1" applyFill="1" applyBorder="1"/>
    <xf numFmtId="0" fontId="26" fillId="5" borderId="38" xfId="0" applyFont="1" applyFill="1" applyBorder="1"/>
    <xf numFmtId="49" fontId="27" fillId="5" borderId="39" xfId="0" applyNumberFormat="1" applyFont="1" applyFill="1" applyBorder="1" applyAlignment="1"/>
    <xf numFmtId="0" fontId="12" fillId="0" borderId="40" xfId="1" applyFont="1" applyFill="1" applyBorder="1" applyAlignment="1" applyProtection="1">
      <alignment horizontal="center" vertical="center"/>
    </xf>
    <xf numFmtId="0" fontId="12" fillId="0" borderId="41" xfId="1" applyFont="1" applyFill="1" applyBorder="1" applyAlignment="1" applyProtection="1">
      <alignment horizontal="center" vertical="center"/>
    </xf>
    <xf numFmtId="0" fontId="12" fillId="0" borderId="42" xfId="1" applyFont="1" applyFill="1" applyBorder="1" applyAlignment="1" applyProtection="1">
      <alignment horizontal="center" vertical="center"/>
    </xf>
    <xf numFmtId="0" fontId="28" fillId="0" borderId="40" xfId="0" applyFont="1" applyFill="1" applyBorder="1" applyAlignment="1">
      <alignment horizontal="center" vertical="center"/>
    </xf>
    <xf numFmtId="0" fontId="26" fillId="0" borderId="41" xfId="0" applyFont="1" applyFill="1" applyBorder="1"/>
    <xf numFmtId="0" fontId="26" fillId="0" borderId="42" xfId="0" applyFont="1" applyFill="1" applyBorder="1"/>
    <xf numFmtId="0" fontId="12" fillId="0" borderId="11" xfId="1" applyFont="1" applyFill="1" applyBorder="1" applyAlignment="1" applyProtection="1">
      <alignment horizontal="center" vertical="center"/>
    </xf>
    <xf numFmtId="0" fontId="12" fillId="0" borderId="26" xfId="1" applyFont="1" applyFill="1" applyBorder="1" applyAlignment="1" applyProtection="1">
      <alignment horizontal="center" vertical="center"/>
    </xf>
    <xf numFmtId="0" fontId="12" fillId="0" borderId="33" xfId="1" applyFont="1" applyFill="1" applyBorder="1" applyAlignment="1" applyProtection="1">
      <alignment horizontal="center" vertical="center"/>
    </xf>
    <xf numFmtId="0" fontId="28" fillId="0" borderId="11" xfId="0" applyFont="1" applyFill="1" applyBorder="1" applyAlignment="1">
      <alignment horizontal="center" vertical="center"/>
    </xf>
    <xf numFmtId="0" fontId="26" fillId="0" borderId="26" xfId="0" applyFont="1" applyFill="1" applyBorder="1"/>
    <xf numFmtId="0" fontId="26" fillId="0" borderId="33" xfId="0" applyFont="1" applyFill="1" applyBorder="1"/>
    <xf numFmtId="0" fontId="12" fillId="0" borderId="19" xfId="1" applyFont="1" applyFill="1" applyBorder="1" applyAlignment="1" applyProtection="1">
      <alignment horizontal="center" vertical="center"/>
    </xf>
    <xf numFmtId="0" fontId="12" fillId="0" borderId="27" xfId="1" applyFont="1" applyFill="1" applyBorder="1" applyAlignment="1" applyProtection="1">
      <alignment horizontal="center" vertical="center"/>
    </xf>
    <xf numFmtId="0" fontId="12" fillId="0" borderId="20" xfId="1" applyFont="1" applyFill="1" applyBorder="1" applyAlignment="1" applyProtection="1">
      <alignment horizontal="center" vertical="center"/>
    </xf>
    <xf numFmtId="0" fontId="28" fillId="0" borderId="19" xfId="0" applyFont="1" applyFill="1" applyBorder="1" applyAlignment="1">
      <alignment horizontal="center" vertical="center"/>
    </xf>
    <xf numFmtId="0" fontId="26" fillId="0" borderId="27" xfId="0" applyFont="1" applyFill="1" applyBorder="1"/>
    <xf numFmtId="0" fontId="26" fillId="0" borderId="20" xfId="0" applyFont="1" applyFill="1" applyBorder="1"/>
    <xf numFmtId="0" fontId="26" fillId="0" borderId="0" xfId="0" applyFont="1" applyFill="1" applyBorder="1"/>
    <xf numFmtId="0" fontId="27" fillId="0" borderId="0" xfId="0" applyFont="1" applyFill="1" applyBorder="1" applyAlignment="1">
      <alignment horizontal="left" vertical="center" wrapText="1"/>
    </xf>
    <xf numFmtId="0" fontId="27" fillId="4" borderId="12" xfId="0" applyFont="1" applyFill="1" applyBorder="1" applyAlignment="1">
      <alignment horizontal="left" vertical="center" wrapText="1"/>
    </xf>
    <xf numFmtId="0" fontId="27" fillId="4" borderId="0" xfId="0" applyFont="1" applyFill="1" applyBorder="1" applyAlignment="1">
      <alignment horizontal="left" vertical="center" wrapText="1"/>
    </xf>
    <xf numFmtId="0" fontId="2" fillId="4" borderId="0" xfId="0" applyFont="1" applyFill="1" applyBorder="1" applyAlignment="1">
      <alignment horizontal="center" vertical="center" wrapText="1"/>
    </xf>
    <xf numFmtId="0" fontId="26" fillId="4" borderId="0" xfId="0" applyFont="1" applyFill="1"/>
    <xf numFmtId="0" fontId="2" fillId="4" borderId="0" xfId="0" applyFont="1" applyFill="1" applyBorder="1" applyAlignment="1">
      <alignment horizontal="left" vertical="center" wrapText="1"/>
    </xf>
    <xf numFmtId="0" fontId="27" fillId="0" borderId="0" xfId="0" applyFont="1" applyFill="1" applyBorder="1" applyAlignment="1">
      <alignment vertical="center" wrapText="1"/>
    </xf>
    <xf numFmtId="0" fontId="27" fillId="7" borderId="9" xfId="0" applyFont="1" applyFill="1" applyBorder="1" applyAlignment="1">
      <alignment vertical="center" wrapText="1"/>
    </xf>
    <xf numFmtId="0" fontId="26" fillId="7" borderId="9" xfId="0" applyFont="1" applyFill="1" applyBorder="1"/>
    <xf numFmtId="0" fontId="27" fillId="7" borderId="38" xfId="0" applyFont="1" applyFill="1" applyBorder="1" applyAlignment="1">
      <alignment vertical="center" wrapText="1"/>
    </xf>
    <xf numFmtId="0" fontId="26" fillId="7" borderId="38" xfId="0" applyFont="1" applyFill="1" applyBorder="1"/>
    <xf numFmtId="0" fontId="0" fillId="6" borderId="0" xfId="0" applyFill="1" applyBorder="1"/>
    <xf numFmtId="0" fontId="9" fillId="6" borderId="0" xfId="0" applyFont="1" applyFill="1" applyBorder="1" applyAlignment="1">
      <alignment vertical="center"/>
    </xf>
    <xf numFmtId="0" fontId="0" fillId="0" borderId="0" xfId="0" applyAlignment="1">
      <alignment vertical="center"/>
    </xf>
    <xf numFmtId="49" fontId="8" fillId="0" borderId="43" xfId="0" applyNumberFormat="1" applyFont="1" applyFill="1" applyBorder="1" applyAlignment="1">
      <alignment horizontal="center" vertical="center" wrapText="1"/>
    </xf>
    <xf numFmtId="49" fontId="2" fillId="0" borderId="43" xfId="0" applyNumberFormat="1" applyFont="1" applyFill="1" applyBorder="1" applyAlignment="1">
      <alignment horizontal="center" vertical="center" wrapText="1"/>
    </xf>
    <xf numFmtId="0" fontId="26" fillId="0" borderId="0" xfId="0" applyFont="1" applyFill="1"/>
    <xf numFmtId="0" fontId="28" fillId="0" borderId="26" xfId="0" applyFont="1" applyFill="1" applyBorder="1" applyAlignment="1">
      <alignment horizontal="center" vertical="center"/>
    </xf>
    <xf numFmtId="0" fontId="29" fillId="0" borderId="0" xfId="0" applyFont="1" applyFill="1" applyAlignment="1">
      <alignment horizontal="center" vertical="center"/>
    </xf>
    <xf numFmtId="0" fontId="13" fillId="0" borderId="0" xfId="0" applyFont="1" applyAlignment="1">
      <alignment horizontal="center" wrapText="1"/>
    </xf>
    <xf numFmtId="0" fontId="13" fillId="0" borderId="0" xfId="0" applyFont="1" applyAlignment="1">
      <alignment horizontal="center" vertical="center" wrapText="1"/>
    </xf>
    <xf numFmtId="0" fontId="13" fillId="0" borderId="0" xfId="0" applyFont="1" applyBorder="1" applyAlignment="1">
      <alignment horizontal="center" vertical="center" wrapText="1"/>
    </xf>
    <xf numFmtId="0" fontId="2" fillId="0" borderId="0" xfId="0" applyFont="1" applyFill="1" applyBorder="1" applyAlignment="1">
      <alignment horizontal="center" vertical="center" wrapText="1"/>
    </xf>
    <xf numFmtId="164" fontId="2" fillId="0" borderId="0" xfId="0" applyNumberFormat="1" applyFont="1" applyFill="1" applyBorder="1" applyAlignment="1">
      <alignment horizontal="center" vertical="center" wrapText="1"/>
    </xf>
    <xf numFmtId="0" fontId="0" fillId="0" borderId="0" xfId="0" applyAlignment="1">
      <alignment horizontal="center"/>
    </xf>
    <xf numFmtId="14" fontId="2" fillId="4" borderId="23" xfId="0" applyNumberFormat="1" applyFont="1" applyFill="1" applyBorder="1" applyAlignment="1">
      <alignment horizontal="left" vertical="center" wrapText="1"/>
    </xf>
    <xf numFmtId="0" fontId="0" fillId="7" borderId="9" xfId="0" applyFill="1" applyBorder="1"/>
    <xf numFmtId="0" fontId="0" fillId="7" borderId="38" xfId="0" applyFill="1" applyBorder="1"/>
    <xf numFmtId="0" fontId="9" fillId="0" borderId="34" xfId="0" applyFont="1" applyFill="1" applyBorder="1" applyAlignment="1">
      <alignment horizontal="left" vertical="center" wrapText="1"/>
    </xf>
    <xf numFmtId="0" fontId="9" fillId="0" borderId="4" xfId="0" applyFont="1" applyFill="1" applyBorder="1" applyAlignment="1">
      <alignment horizontal="left" vertical="center" wrapText="1"/>
    </xf>
    <xf numFmtId="49" fontId="2" fillId="0" borderId="3" xfId="0" applyNumberFormat="1" applyFont="1" applyFill="1" applyBorder="1" applyAlignment="1">
      <alignment horizontal="center" vertical="center" wrapText="1"/>
    </xf>
    <xf numFmtId="49" fontId="2" fillId="0" borderId="18" xfId="0" applyNumberFormat="1" applyFont="1" applyFill="1" applyBorder="1" applyAlignment="1">
      <alignment horizontal="center" vertical="center" wrapText="1"/>
    </xf>
    <xf numFmtId="3" fontId="6" fillId="0" borderId="34" xfId="0" applyNumberFormat="1" applyFont="1" applyFill="1" applyBorder="1" applyAlignment="1">
      <alignment horizontal="left" vertical="center" wrapText="1"/>
    </xf>
    <xf numFmtId="0" fontId="6" fillId="0" borderId="34" xfId="0" applyFont="1" applyFill="1" applyBorder="1" applyAlignment="1">
      <alignment horizontal="left" vertical="center" wrapText="1"/>
    </xf>
    <xf numFmtId="3" fontId="6" fillId="0" borderId="3" xfId="0" applyNumberFormat="1" applyFont="1" applyFill="1" applyBorder="1" applyAlignment="1">
      <alignment horizontal="left" vertical="center" wrapText="1"/>
    </xf>
    <xf numFmtId="0" fontId="6" fillId="0" borderId="3" xfId="0" applyFont="1" applyFill="1" applyBorder="1" applyAlignment="1">
      <alignment horizontal="left" vertical="center" wrapText="1"/>
    </xf>
    <xf numFmtId="3" fontId="6" fillId="0" borderId="18" xfId="0" applyNumberFormat="1" applyFont="1" applyFill="1" applyBorder="1" applyAlignment="1">
      <alignment horizontal="left" vertical="center" wrapText="1"/>
    </xf>
    <xf numFmtId="3" fontId="6" fillId="0" borderId="4" xfId="0" applyNumberFormat="1" applyFont="1" applyFill="1" applyBorder="1" applyAlignment="1">
      <alignment horizontal="left" vertical="center" wrapText="1"/>
    </xf>
    <xf numFmtId="0" fontId="6" fillId="0" borderId="4" xfId="0" applyFont="1" applyFill="1" applyBorder="1" applyAlignment="1">
      <alignment horizontal="left" vertical="center" wrapText="1"/>
    </xf>
    <xf numFmtId="0" fontId="27" fillId="4" borderId="44" xfId="0" applyFont="1" applyFill="1" applyBorder="1" applyAlignment="1">
      <alignment horizontal="center" vertical="center" wrapText="1"/>
    </xf>
    <xf numFmtId="0" fontId="2" fillId="4" borderId="45" xfId="0" applyFont="1" applyFill="1" applyBorder="1" applyAlignment="1">
      <alignment horizontal="center" vertical="center" wrapText="1"/>
    </xf>
    <xf numFmtId="0" fontId="27" fillId="4" borderId="38" xfId="0" applyFont="1" applyFill="1" applyBorder="1" applyAlignment="1">
      <alignment horizontal="center" vertical="center" wrapText="1"/>
    </xf>
    <xf numFmtId="0" fontId="2" fillId="4" borderId="39" xfId="0" applyFont="1" applyFill="1" applyBorder="1" applyAlignment="1">
      <alignment horizontal="left" vertical="center" wrapText="1"/>
    </xf>
    <xf numFmtId="49" fontId="26" fillId="0" borderId="2" xfId="0" applyNumberFormat="1" applyFont="1" applyBorder="1"/>
    <xf numFmtId="0" fontId="9" fillId="0" borderId="0" xfId="0" applyFont="1" applyFill="1" applyBorder="1" applyAlignment="1">
      <alignment vertical="center"/>
    </xf>
    <xf numFmtId="0" fontId="6" fillId="0" borderId="0" xfId="0" applyFont="1" applyFill="1" applyBorder="1" applyAlignment="1">
      <alignment horizontal="left" vertical="center" wrapText="1"/>
    </xf>
    <xf numFmtId="0" fontId="9" fillId="0" borderId="0" xfId="0" applyFont="1" applyFill="1" applyBorder="1" applyAlignment="1">
      <alignment vertical="center" wrapText="1"/>
    </xf>
    <xf numFmtId="3" fontId="6" fillId="0" borderId="0" xfId="0" applyNumberFormat="1" applyFont="1" applyFill="1" applyBorder="1" applyAlignment="1">
      <alignment horizontal="left" vertical="center" wrapText="1"/>
    </xf>
    <xf numFmtId="10" fontId="6" fillId="0" borderId="0" xfId="0" applyNumberFormat="1" applyFont="1" applyFill="1" applyBorder="1" applyAlignment="1">
      <alignment horizontal="center" vertical="center" wrapText="1"/>
    </xf>
    <xf numFmtId="0" fontId="8" fillId="0" borderId="0" xfId="0" applyFont="1" applyFill="1" applyBorder="1" applyAlignment="1">
      <alignment vertical="center" wrapText="1"/>
    </xf>
    <xf numFmtId="0" fontId="8" fillId="0" borderId="0" xfId="0" applyFont="1" applyFill="1" applyBorder="1" applyAlignment="1">
      <alignment horizontal="left" vertical="center" wrapText="1"/>
    </xf>
    <xf numFmtId="10" fontId="6" fillId="0" borderId="34" xfId="0" applyNumberFormat="1" applyFont="1" applyFill="1" applyBorder="1" applyAlignment="1">
      <alignment horizontal="center" vertical="center" wrapText="1"/>
    </xf>
    <xf numFmtId="0" fontId="8" fillId="0" borderId="34" xfId="0" applyFont="1" applyFill="1" applyBorder="1" applyAlignment="1">
      <alignment vertical="center" wrapText="1"/>
    </xf>
    <xf numFmtId="0" fontId="8" fillId="0" borderId="46" xfId="0" applyFont="1" applyFill="1" applyBorder="1" applyAlignment="1">
      <alignment horizontal="left" vertical="center" wrapText="1"/>
    </xf>
    <xf numFmtId="49" fontId="6" fillId="0" borderId="18" xfId="0" applyNumberFormat="1" applyFont="1" applyFill="1" applyBorder="1" applyAlignment="1">
      <alignment horizontal="left" vertical="center" wrapText="1"/>
    </xf>
    <xf numFmtId="10" fontId="6" fillId="0" borderId="40" xfId="0" applyNumberFormat="1" applyFont="1" applyFill="1" applyBorder="1" applyAlignment="1">
      <alignment horizontal="left" vertical="center" wrapText="1"/>
    </xf>
    <xf numFmtId="0" fontId="6" fillId="0" borderId="47" xfId="0" applyFont="1" applyFill="1" applyBorder="1" applyAlignment="1">
      <alignment horizontal="left" vertical="center" wrapText="1"/>
    </xf>
    <xf numFmtId="0" fontId="6" fillId="0" borderId="11" xfId="0" applyFont="1" applyFill="1" applyBorder="1" applyAlignment="1">
      <alignment horizontal="left" vertical="center" wrapText="1"/>
    </xf>
    <xf numFmtId="49" fontId="6" fillId="0" borderId="19" xfId="0" applyNumberFormat="1" applyFont="1" applyFill="1" applyBorder="1" applyAlignment="1">
      <alignment horizontal="left" vertical="center" wrapText="1"/>
    </xf>
    <xf numFmtId="0" fontId="8" fillId="0" borderId="18" xfId="0" applyFont="1" applyFill="1" applyBorder="1" applyAlignment="1">
      <alignment horizontal="left" vertical="center" wrapText="1"/>
    </xf>
    <xf numFmtId="0" fontId="9" fillId="0" borderId="0" xfId="0" applyFont="1" applyFill="1" applyBorder="1" applyAlignment="1">
      <alignment horizontal="center" vertical="center"/>
    </xf>
    <xf numFmtId="49" fontId="6" fillId="0" borderId="0" xfId="0" applyNumberFormat="1" applyFont="1" applyFill="1" applyBorder="1" applyAlignment="1">
      <alignment horizontal="center" vertical="center" wrapText="1"/>
    </xf>
    <xf numFmtId="0" fontId="9" fillId="0" borderId="0" xfId="0" applyFont="1" applyFill="1" applyBorder="1" applyAlignment="1">
      <alignment horizontal="left" vertical="center" wrapText="1"/>
    </xf>
    <xf numFmtId="0" fontId="27" fillId="4" borderId="13" xfId="0" applyFont="1" applyFill="1" applyBorder="1" applyAlignment="1">
      <alignment horizontal="center" vertical="center" wrapText="1"/>
    </xf>
    <xf numFmtId="0" fontId="2" fillId="4" borderId="13" xfId="0" applyFont="1" applyFill="1" applyBorder="1" applyAlignment="1">
      <alignment horizontal="center" vertical="center" wrapText="1"/>
    </xf>
    <xf numFmtId="0" fontId="30" fillId="0" borderId="0" xfId="0" applyFont="1" applyFill="1" applyBorder="1"/>
    <xf numFmtId="0" fontId="2" fillId="0" borderId="0" xfId="0" applyFont="1" applyFill="1" applyBorder="1"/>
    <xf numFmtId="0" fontId="2" fillId="0" borderId="0" xfId="0" applyFont="1" applyFill="1" applyBorder="1" applyAlignment="1">
      <alignment vertical="center"/>
    </xf>
    <xf numFmtId="0" fontId="16" fillId="0" borderId="0" xfId="1" applyFont="1" applyFill="1" applyBorder="1" applyAlignment="1" applyProtection="1">
      <alignment horizontal="center" vertical="center"/>
    </xf>
    <xf numFmtId="0" fontId="2" fillId="0" borderId="0" xfId="0" applyFont="1" applyFill="1" applyBorder="1" applyAlignment="1">
      <alignment horizontal="center" vertical="center"/>
    </xf>
    <xf numFmtId="0" fontId="2" fillId="0" borderId="0" xfId="0" applyFont="1" applyFill="1" applyBorder="1" applyAlignment="1">
      <alignment horizontal="left" vertical="center"/>
    </xf>
    <xf numFmtId="0" fontId="2" fillId="0" borderId="0" xfId="0" applyFont="1" applyFill="1" applyBorder="1" applyAlignment="1"/>
    <xf numFmtId="49" fontId="2" fillId="0" borderId="0" xfId="0" applyNumberFormat="1" applyFont="1" applyFill="1" applyBorder="1" applyAlignment="1">
      <alignment horizontal="center" vertical="center" wrapText="1"/>
    </xf>
    <xf numFmtId="0" fontId="2" fillId="0" borderId="0" xfId="8" applyNumberFormat="1" applyFont="1" applyFill="1" applyBorder="1" applyAlignment="1" applyProtection="1">
      <alignment vertical="center"/>
    </xf>
    <xf numFmtId="0" fontId="17" fillId="0" borderId="0" xfId="1" applyFont="1" applyFill="1" applyBorder="1" applyAlignment="1" applyProtection="1">
      <alignment horizontal="center" vertical="center"/>
    </xf>
    <xf numFmtId="0" fontId="17" fillId="0" borderId="0" xfId="1" applyFont="1" applyFill="1" applyBorder="1" applyAlignment="1" applyProtection="1">
      <alignment vertical="center"/>
    </xf>
    <xf numFmtId="0" fontId="30" fillId="0" borderId="0" xfId="0" applyFont="1" applyFill="1" applyBorder="1" applyAlignment="1"/>
    <xf numFmtId="0" fontId="0" fillId="0" borderId="0" xfId="0" applyAlignment="1">
      <alignment horizontal="left"/>
    </xf>
    <xf numFmtId="0" fontId="29" fillId="0" borderId="0" xfId="0" applyFont="1" applyFill="1" applyAlignment="1">
      <alignment horizontal="left" vertical="center"/>
    </xf>
    <xf numFmtId="14" fontId="2" fillId="4" borderId="13" xfId="0" applyNumberFormat="1" applyFont="1" applyFill="1" applyBorder="1" applyAlignment="1">
      <alignment horizontal="center" vertical="center" wrapText="1"/>
    </xf>
    <xf numFmtId="0" fontId="6" fillId="0" borderId="0" xfId="3"/>
    <xf numFmtId="49" fontId="6" fillId="0" borderId="35" xfId="0" applyNumberFormat="1" applyFont="1" applyFill="1" applyBorder="1" applyAlignment="1">
      <alignment horizontal="left" vertical="center" wrapText="1"/>
    </xf>
    <xf numFmtId="49" fontId="6" fillId="0" borderId="16" xfId="0" applyNumberFormat="1" applyFont="1" applyFill="1" applyBorder="1" applyAlignment="1">
      <alignment horizontal="left" vertical="center" wrapText="1"/>
    </xf>
    <xf numFmtId="0" fontId="8" fillId="3" borderId="28" xfId="0" applyFont="1" applyFill="1" applyBorder="1" applyAlignment="1">
      <alignment horizontal="left" vertical="center" wrapText="1"/>
    </xf>
    <xf numFmtId="0" fontId="8" fillId="3" borderId="25" xfId="0" applyFont="1" applyFill="1" applyBorder="1" applyAlignment="1">
      <alignment horizontal="left" vertical="center" wrapText="1"/>
    </xf>
    <xf numFmtId="0" fontId="8" fillId="3" borderId="28" xfId="0" applyFont="1" applyFill="1" applyBorder="1" applyAlignment="1">
      <alignment horizontal="center" vertical="center" wrapText="1"/>
    </xf>
    <xf numFmtId="0" fontId="8" fillId="3" borderId="25" xfId="0" applyFont="1" applyFill="1" applyBorder="1" applyAlignment="1">
      <alignment horizontal="center" vertical="center" wrapText="1"/>
    </xf>
    <xf numFmtId="0" fontId="13" fillId="0" borderId="0" xfId="0" applyFont="1" applyFill="1" applyBorder="1" applyAlignment="1">
      <alignment horizontal="center" vertical="center"/>
    </xf>
    <xf numFmtId="0" fontId="13" fillId="0" borderId="0" xfId="0" applyFont="1" applyFill="1" applyBorder="1" applyAlignment="1">
      <alignment horizontal="center" vertical="center" wrapText="1"/>
    </xf>
    <xf numFmtId="164" fontId="13" fillId="0" borderId="0" xfId="0" applyNumberFormat="1" applyFont="1" applyFill="1" applyBorder="1" applyAlignment="1">
      <alignment horizontal="center" vertical="center" wrapText="1"/>
    </xf>
    <xf numFmtId="0" fontId="13" fillId="0" borderId="0" xfId="0" applyFont="1" applyFill="1" applyBorder="1" applyAlignment="1">
      <alignment horizontal="left" vertical="top" wrapText="1"/>
    </xf>
    <xf numFmtId="0" fontId="13" fillId="0" borderId="0" xfId="0" applyFont="1" applyFill="1" applyBorder="1" applyAlignment="1">
      <alignment horizontal="center" vertical="top" wrapText="1"/>
    </xf>
    <xf numFmtId="0" fontId="14" fillId="0" borderId="0" xfId="0" applyFont="1" applyBorder="1" applyAlignment="1">
      <alignment horizontal="left" vertical="center"/>
    </xf>
    <xf numFmtId="0" fontId="15" fillId="0" borderId="0" xfId="0" applyNumberFormat="1" applyFont="1" applyFill="1" applyBorder="1" applyProtection="1"/>
    <xf numFmtId="0" fontId="9" fillId="0" borderId="38" xfId="0" applyFont="1" applyFill="1" applyBorder="1" applyAlignment="1">
      <alignment vertical="center"/>
    </xf>
    <xf numFmtId="0" fontId="9" fillId="0" borderId="38" xfId="0" applyFont="1" applyFill="1" applyBorder="1" applyAlignment="1">
      <alignment vertical="center" wrapText="1"/>
    </xf>
    <xf numFmtId="0" fontId="27" fillId="4" borderId="48" xfId="0" applyFont="1" applyFill="1" applyBorder="1" applyAlignment="1">
      <alignment horizontal="left" vertical="center" wrapText="1"/>
    </xf>
    <xf numFmtId="0" fontId="27" fillId="4" borderId="24" xfId="0" applyFont="1" applyFill="1" applyBorder="1" applyAlignment="1">
      <alignment horizontal="left" vertical="center" wrapText="1"/>
    </xf>
    <xf numFmtId="0" fontId="8" fillId="0" borderId="34" xfId="0" applyFont="1" applyBorder="1" applyAlignment="1">
      <alignment horizontal="center" vertical="center" wrapText="1"/>
    </xf>
    <xf numFmtId="0" fontId="8" fillId="0" borderId="34" xfId="0" applyFont="1" applyBorder="1" applyAlignment="1">
      <alignment vertical="center" wrapText="1"/>
    </xf>
    <xf numFmtId="0" fontId="8" fillId="0" borderId="3" xfId="0" applyFont="1" applyBorder="1" applyAlignment="1">
      <alignment horizontal="center" vertical="center" wrapText="1"/>
    </xf>
    <xf numFmtId="0" fontId="8" fillId="0" borderId="3" xfId="0" applyFont="1" applyBorder="1" applyAlignment="1">
      <alignment vertical="center" wrapText="1"/>
    </xf>
    <xf numFmtId="0" fontId="8" fillId="0" borderId="18" xfId="0" applyFont="1" applyBorder="1" applyAlignment="1">
      <alignment horizontal="center" vertical="center" wrapText="1"/>
    </xf>
    <xf numFmtId="0" fontId="8" fillId="0" borderId="18" xfId="0" applyFont="1" applyBorder="1" applyAlignment="1">
      <alignment vertical="center" wrapText="1"/>
    </xf>
    <xf numFmtId="0" fontId="8" fillId="0" borderId="49" xfId="0" applyFont="1" applyBorder="1" applyAlignment="1">
      <alignment horizontal="center" vertical="center" wrapText="1"/>
    </xf>
    <xf numFmtId="0" fontId="8" fillId="0" borderId="49" xfId="0" applyFont="1" applyBorder="1" applyAlignment="1">
      <alignment horizontal="left" vertical="center" wrapText="1"/>
    </xf>
    <xf numFmtId="0" fontId="8" fillId="0" borderId="3" xfId="0" applyFont="1" applyBorder="1" applyAlignment="1">
      <alignment horizontal="left" vertical="center" wrapText="1"/>
    </xf>
    <xf numFmtId="0" fontId="8" fillId="0" borderId="18" xfId="0" applyFont="1" applyBorder="1" applyAlignment="1">
      <alignment horizontal="left" vertical="center" wrapText="1"/>
    </xf>
    <xf numFmtId="0" fontId="0" fillId="0" borderId="0" xfId="0" applyAlignment="1">
      <alignment horizontal="center" vertical="center"/>
    </xf>
    <xf numFmtId="0" fontId="26" fillId="0" borderId="0" xfId="0" applyFont="1" applyFill="1" applyBorder="1" applyAlignment="1">
      <alignment vertical="center"/>
    </xf>
    <xf numFmtId="0" fontId="2" fillId="0" borderId="0" xfId="0" applyFont="1" applyFill="1" applyBorder="1" applyAlignment="1">
      <alignment vertical="center" wrapText="1"/>
    </xf>
    <xf numFmtId="0" fontId="26" fillId="0" borderId="0" xfId="0" applyFont="1" applyFill="1" applyBorder="1" applyAlignment="1">
      <alignment vertical="center" wrapText="1"/>
    </xf>
    <xf numFmtId="0" fontId="27" fillId="4" borderId="44" xfId="0" applyFont="1" applyFill="1" applyBorder="1" applyAlignment="1">
      <alignment horizontal="left" vertical="center" wrapText="1"/>
    </xf>
    <xf numFmtId="49" fontId="31" fillId="5" borderId="38" xfId="0" applyNumberFormat="1" applyFont="1" applyFill="1" applyBorder="1" applyAlignment="1"/>
    <xf numFmtId="0" fontId="0" fillId="4" borderId="0" xfId="0" applyFill="1" applyBorder="1"/>
    <xf numFmtId="0" fontId="0" fillId="4" borderId="0" xfId="0" applyFill="1"/>
    <xf numFmtId="0" fontId="2" fillId="4" borderId="13" xfId="0" applyFont="1" applyFill="1" applyBorder="1" applyAlignment="1">
      <alignment vertical="center" wrapText="1"/>
    </xf>
    <xf numFmtId="0" fontId="2" fillId="4" borderId="0" xfId="0" applyFont="1" applyFill="1" applyBorder="1" applyAlignment="1">
      <alignment vertical="center" wrapText="1"/>
    </xf>
    <xf numFmtId="0" fontId="2" fillId="4" borderId="2" xfId="0" applyFont="1" applyFill="1" applyBorder="1" applyAlignment="1">
      <alignment vertical="center" wrapText="1"/>
    </xf>
    <xf numFmtId="0" fontId="0" fillId="5" borderId="36" xfId="0" applyFill="1" applyBorder="1"/>
    <xf numFmtId="0" fontId="0" fillId="5" borderId="9" xfId="0" applyFill="1" applyBorder="1"/>
    <xf numFmtId="0" fontId="0" fillId="5" borderId="37" xfId="0" applyFill="1" applyBorder="1"/>
    <xf numFmtId="0" fontId="0" fillId="5" borderId="38" xfId="0" applyFill="1" applyBorder="1"/>
    <xf numFmtId="0" fontId="26" fillId="0" borderId="12" xfId="0" applyFont="1" applyBorder="1" applyAlignment="1">
      <alignment horizontal="center"/>
    </xf>
    <xf numFmtId="0" fontId="26" fillId="0" borderId="12" xfId="0" applyFont="1" applyFill="1" applyBorder="1" applyAlignment="1">
      <alignment horizontal="center"/>
    </xf>
    <xf numFmtId="0" fontId="0" fillId="5" borderId="0" xfId="0" applyFill="1"/>
    <xf numFmtId="49" fontId="6" fillId="0" borderId="14" xfId="0" applyNumberFormat="1" applyFont="1" applyFill="1" applyBorder="1" applyAlignment="1">
      <alignment horizontal="left" vertical="center" wrapText="1"/>
    </xf>
    <xf numFmtId="14" fontId="6" fillId="0" borderId="10" xfId="0" applyNumberFormat="1" applyFont="1" applyFill="1" applyBorder="1" applyAlignment="1">
      <alignment horizontal="left" vertical="center" wrapText="1"/>
    </xf>
    <xf numFmtId="49" fontId="6" fillId="0" borderId="50" xfId="0" applyNumberFormat="1" applyFont="1" applyFill="1" applyBorder="1" applyAlignment="1">
      <alignment horizontal="left" vertical="center" wrapText="1"/>
    </xf>
    <xf numFmtId="3" fontId="6" fillId="0" borderId="10" xfId="0" applyNumberFormat="1" applyFont="1" applyFill="1" applyBorder="1" applyAlignment="1">
      <alignment horizontal="left" vertical="center" wrapText="1"/>
    </xf>
    <xf numFmtId="0" fontId="0" fillId="0" borderId="0" xfId="0" applyAlignment="1">
      <alignment wrapText="1"/>
    </xf>
    <xf numFmtId="0" fontId="26" fillId="3" borderId="5" xfId="0" applyFont="1" applyFill="1" applyBorder="1" applyAlignment="1">
      <alignment horizontal="center" vertical="center"/>
    </xf>
    <xf numFmtId="14" fontId="6" fillId="0" borderId="14" xfId="0" applyNumberFormat="1" applyFont="1" applyFill="1" applyBorder="1" applyAlignment="1">
      <alignment horizontal="left" vertical="center" wrapText="1"/>
    </xf>
    <xf numFmtId="3" fontId="6" fillId="0" borderId="35" xfId="0" applyNumberFormat="1" applyFont="1" applyFill="1" applyBorder="1" applyAlignment="1">
      <alignment horizontal="left" vertical="center" wrapText="1"/>
    </xf>
    <xf numFmtId="49" fontId="6" fillId="0" borderId="51" xfId="0" applyNumberFormat="1" applyFont="1" applyFill="1" applyBorder="1" applyAlignment="1">
      <alignment horizontal="left" vertical="center" wrapText="1"/>
    </xf>
    <xf numFmtId="0" fontId="26" fillId="5" borderId="0" xfId="0" applyFont="1" applyFill="1" applyBorder="1"/>
    <xf numFmtId="49" fontId="27" fillId="5" borderId="0" xfId="0" applyNumberFormat="1" applyFont="1" applyFill="1" applyBorder="1" applyAlignment="1"/>
    <xf numFmtId="0" fontId="9" fillId="0" borderId="18" xfId="0" applyFont="1" applyFill="1" applyBorder="1" applyAlignment="1">
      <alignment horizontal="left" vertical="center" wrapText="1"/>
    </xf>
    <xf numFmtId="0" fontId="2" fillId="4" borderId="24" xfId="0" applyFont="1" applyFill="1" applyBorder="1" applyAlignment="1">
      <alignment horizontal="left" vertical="center" wrapText="1"/>
    </xf>
    <xf numFmtId="0" fontId="2" fillId="0" borderId="28" xfId="0" applyFont="1" applyFill="1" applyBorder="1" applyAlignment="1">
      <alignment horizontal="left" vertical="center" wrapText="1"/>
    </xf>
    <xf numFmtId="0" fontId="2" fillId="0" borderId="33" xfId="0" applyFont="1" applyFill="1" applyBorder="1"/>
    <xf numFmtId="0" fontId="2" fillId="0" borderId="42" xfId="0" applyFont="1" applyFill="1" applyBorder="1"/>
    <xf numFmtId="0" fontId="26" fillId="9" borderId="5" xfId="0" applyFont="1" applyFill="1" applyBorder="1" applyAlignment="1">
      <alignment horizontal="center" vertical="center"/>
    </xf>
    <xf numFmtId="0" fontId="27" fillId="7" borderId="38" xfId="0" applyFont="1" applyFill="1" applyBorder="1" applyAlignment="1">
      <alignment horizontal="center" vertical="center" wrapText="1"/>
    </xf>
    <xf numFmtId="0" fontId="27" fillId="7" borderId="9" xfId="0" applyFont="1" applyFill="1" applyBorder="1" applyAlignment="1">
      <alignment horizontal="center" vertical="center" wrapText="1"/>
    </xf>
    <xf numFmtId="0" fontId="2" fillId="4" borderId="52" xfId="0" applyFont="1" applyFill="1" applyBorder="1" applyAlignment="1">
      <alignment horizontal="left" vertical="center" wrapText="1"/>
    </xf>
    <xf numFmtId="0" fontId="2" fillId="0" borderId="53" xfId="0" applyFont="1" applyFill="1" applyBorder="1" applyAlignment="1">
      <alignment horizontal="center" vertical="center" wrapText="1"/>
    </xf>
    <xf numFmtId="0" fontId="2" fillId="0" borderId="54" xfId="0" applyFont="1" applyFill="1" applyBorder="1" applyAlignment="1">
      <alignment horizontal="center" vertical="center" wrapText="1"/>
    </xf>
    <xf numFmtId="0" fontId="2" fillId="4" borderId="2" xfId="0" applyFont="1" applyFill="1" applyBorder="1" applyAlignment="1">
      <alignment horizontal="left" vertical="center" wrapText="1"/>
    </xf>
    <xf numFmtId="0" fontId="9" fillId="0" borderId="17" xfId="0" applyFont="1" applyFill="1" applyBorder="1" applyAlignment="1">
      <alignment vertical="center" wrapText="1"/>
    </xf>
    <xf numFmtId="0" fontId="28" fillId="0" borderId="41" xfId="0" applyFont="1" applyFill="1" applyBorder="1" applyAlignment="1">
      <alignment horizontal="center" vertical="center"/>
    </xf>
    <xf numFmtId="0" fontId="26" fillId="0" borderId="0" xfId="0" applyFont="1" applyBorder="1"/>
    <xf numFmtId="0" fontId="12" fillId="0" borderId="47" xfId="1" applyFont="1" applyFill="1" applyBorder="1" applyAlignment="1" applyProtection="1">
      <alignment horizontal="center" vertical="center"/>
    </xf>
    <xf numFmtId="0" fontId="26" fillId="0" borderId="55" xfId="0" applyFont="1" applyFill="1" applyBorder="1"/>
    <xf numFmtId="0" fontId="28" fillId="0" borderId="55" xfId="0" applyFont="1" applyFill="1" applyBorder="1" applyAlignment="1">
      <alignment horizontal="center" vertical="center"/>
    </xf>
    <xf numFmtId="0" fontId="12" fillId="0" borderId="55" xfId="1" applyFont="1" applyFill="1" applyBorder="1" applyAlignment="1" applyProtection="1">
      <alignment horizontal="center" vertical="center"/>
    </xf>
    <xf numFmtId="0" fontId="12" fillId="0" borderId="15" xfId="1" applyFont="1" applyFill="1" applyBorder="1" applyAlignment="1" applyProtection="1">
      <alignment horizontal="center" vertical="center"/>
    </xf>
    <xf numFmtId="49" fontId="8" fillId="0" borderId="28" xfId="0" applyNumberFormat="1" applyFont="1" applyFill="1" applyBorder="1" applyAlignment="1">
      <alignment horizontal="center" vertical="center" wrapText="1"/>
    </xf>
    <xf numFmtId="3" fontId="6" fillId="0" borderId="27" xfId="0" applyNumberFormat="1" applyFont="1" applyFill="1" applyBorder="1" applyAlignment="1">
      <alignment horizontal="left" vertical="center" wrapText="1"/>
    </xf>
    <xf numFmtId="3" fontId="6" fillId="0" borderId="56" xfId="0" applyNumberFormat="1" applyFont="1" applyFill="1" applyBorder="1" applyAlignment="1">
      <alignment horizontal="left" vertical="center" wrapText="1"/>
    </xf>
    <xf numFmtId="3" fontId="6" fillId="0" borderId="26" xfId="0" applyNumberFormat="1" applyFont="1" applyFill="1" applyBorder="1" applyAlignment="1">
      <alignment horizontal="left" vertical="center" wrapText="1"/>
    </xf>
    <xf numFmtId="3" fontId="6" fillId="0" borderId="41" xfId="0" applyNumberFormat="1" applyFont="1" applyFill="1" applyBorder="1" applyAlignment="1">
      <alignment horizontal="left" vertical="center" wrapText="1"/>
    </xf>
    <xf numFmtId="0" fontId="9" fillId="0" borderId="7" xfId="0" applyFont="1" applyFill="1" applyBorder="1" applyAlignment="1">
      <alignment vertical="center" wrapText="1"/>
    </xf>
    <xf numFmtId="0" fontId="9" fillId="0" borderId="34" xfId="0" applyFont="1" applyFill="1" applyBorder="1" applyAlignment="1">
      <alignment vertical="center"/>
    </xf>
    <xf numFmtId="4" fontId="9" fillId="6" borderId="3" xfId="0" applyNumberFormat="1" applyFont="1" applyFill="1" applyBorder="1" applyAlignment="1">
      <alignment vertical="center"/>
    </xf>
    <xf numFmtId="0" fontId="12" fillId="0" borderId="9" xfId="1" applyFont="1" applyFill="1" applyBorder="1" applyAlignment="1" applyProtection="1">
      <alignment horizontal="center" vertical="center"/>
    </xf>
    <xf numFmtId="0" fontId="28" fillId="0" borderId="15" xfId="0" applyFont="1" applyFill="1" applyBorder="1" applyAlignment="1">
      <alignment horizontal="center" vertical="center"/>
    </xf>
    <xf numFmtId="0" fontId="12" fillId="0" borderId="57" xfId="1" applyFont="1" applyFill="1" applyBorder="1" applyAlignment="1" applyProtection="1">
      <alignment horizontal="center" vertical="center"/>
    </xf>
    <xf numFmtId="0" fontId="8" fillId="0" borderId="3" xfId="0" applyFont="1" applyFill="1" applyBorder="1" applyAlignment="1">
      <alignment vertical="center" wrapText="1"/>
    </xf>
    <xf numFmtId="0" fontId="2" fillId="4" borderId="2" xfId="0" applyFont="1" applyFill="1" applyBorder="1"/>
    <xf numFmtId="0" fontId="26" fillId="4" borderId="12" xfId="0" applyFont="1" applyFill="1" applyBorder="1" applyAlignment="1">
      <alignment horizontal="center" vertical="center"/>
    </xf>
    <xf numFmtId="0" fontId="0" fillId="4" borderId="11" xfId="0" applyFill="1" applyBorder="1"/>
    <xf numFmtId="0" fontId="26" fillId="4" borderId="6" xfId="0" applyFont="1" applyFill="1" applyBorder="1" applyAlignment="1">
      <alignment horizontal="center" vertical="center"/>
    </xf>
    <xf numFmtId="0" fontId="2" fillId="4" borderId="33" xfId="0" applyFont="1" applyFill="1" applyBorder="1"/>
    <xf numFmtId="0" fontId="0" fillId="0" borderId="0" xfId="0" applyFill="1" applyBorder="1" applyAlignment="1">
      <alignment horizontal="center"/>
    </xf>
    <xf numFmtId="0" fontId="26" fillId="0" borderId="56" xfId="0" applyFont="1" applyFill="1" applyBorder="1" applyAlignment="1">
      <alignment horizontal="center"/>
    </xf>
    <xf numFmtId="0" fontId="27" fillId="4" borderId="8" xfId="0" applyFont="1" applyFill="1" applyBorder="1" applyAlignment="1">
      <alignment horizontal="center" vertical="center" wrapText="1"/>
    </xf>
    <xf numFmtId="0" fontId="1" fillId="0" borderId="0" xfId="1" applyAlignment="1" applyProtection="1"/>
    <xf numFmtId="49" fontId="27" fillId="5" borderId="0" xfId="0" applyNumberFormat="1" applyFont="1" applyFill="1" applyBorder="1" applyAlignment="1">
      <alignment vertical="center"/>
    </xf>
    <xf numFmtId="0" fontId="2" fillId="4" borderId="29" xfId="0" applyFont="1" applyFill="1" applyBorder="1" applyAlignment="1">
      <alignment horizontal="center" vertical="center" wrapText="1"/>
    </xf>
    <xf numFmtId="0" fontId="0" fillId="4" borderId="50" xfId="0" applyFill="1" applyBorder="1" applyAlignment="1"/>
    <xf numFmtId="0" fontId="0" fillId="4" borderId="24" xfId="0" applyFill="1" applyBorder="1" applyAlignment="1"/>
    <xf numFmtId="0" fontId="0" fillId="4" borderId="5" xfId="0" applyFill="1" applyBorder="1" applyAlignment="1"/>
    <xf numFmtId="0" fontId="8" fillId="0" borderId="45" xfId="0" applyFont="1" applyBorder="1" applyAlignment="1">
      <alignment horizontal="center" vertical="center" wrapText="1"/>
    </xf>
    <xf numFmtId="0" fontId="8" fillId="0" borderId="4" xfId="0" applyFont="1" applyBorder="1" applyAlignment="1">
      <alignment horizontal="center" vertical="center" wrapText="1"/>
    </xf>
    <xf numFmtId="0" fontId="8" fillId="0" borderId="64" xfId="0" applyFont="1" applyBorder="1" applyAlignment="1">
      <alignment horizontal="left" vertical="center" wrapText="1"/>
    </xf>
    <xf numFmtId="0" fontId="8" fillId="0" borderId="22" xfId="0" applyFont="1" applyBorder="1" applyAlignment="1">
      <alignment horizontal="left" vertical="center" wrapText="1"/>
    </xf>
    <xf numFmtId="0" fontId="26" fillId="0" borderId="3" xfId="0" applyFont="1" applyBorder="1" applyAlignment="1">
      <alignment horizontal="center" vertical="center"/>
    </xf>
    <xf numFmtId="0" fontId="0" fillId="4" borderId="9" xfId="0" applyFill="1" applyBorder="1"/>
    <xf numFmtId="0" fontId="26" fillId="0" borderId="18" xfId="0" applyFont="1" applyBorder="1" applyAlignment="1">
      <alignment horizontal="center" vertical="center"/>
    </xf>
    <xf numFmtId="0" fontId="26" fillId="9" borderId="37" xfId="0" applyFont="1" applyFill="1" applyBorder="1" applyAlignment="1">
      <alignment horizontal="center" vertical="center"/>
    </xf>
    <xf numFmtId="0" fontId="26" fillId="9" borderId="59" xfId="0" applyFont="1" applyFill="1" applyBorder="1" applyAlignment="1">
      <alignment horizontal="center" vertical="center"/>
    </xf>
    <xf numFmtId="0" fontId="8" fillId="0" borderId="65" xfId="0" applyFont="1" applyBorder="1" applyAlignment="1">
      <alignment horizontal="left" vertical="center" wrapText="1"/>
    </xf>
    <xf numFmtId="0" fontId="0" fillId="7" borderId="0" xfId="0" applyFill="1" applyBorder="1"/>
    <xf numFmtId="49" fontId="26" fillId="0" borderId="0" xfId="0" applyNumberFormat="1" applyFont="1" applyFill="1" applyBorder="1" applyAlignment="1">
      <alignment vertical="center" wrapText="1"/>
    </xf>
    <xf numFmtId="49" fontId="28" fillId="0" borderId="0" xfId="0" applyNumberFormat="1" applyFont="1" applyFill="1" applyBorder="1" applyAlignment="1">
      <alignment vertical="center" wrapText="1"/>
    </xf>
    <xf numFmtId="0" fontId="32" fillId="0" borderId="0" xfId="0" applyFont="1" applyFill="1" applyBorder="1" applyAlignment="1"/>
    <xf numFmtId="0" fontId="0" fillId="0" borderId="0" xfId="0" applyBorder="1" applyAlignment="1"/>
    <xf numFmtId="0" fontId="26" fillId="0" borderId="7" xfId="0" applyFont="1" applyFill="1" applyBorder="1" applyAlignment="1">
      <alignment horizontal="center" wrapText="1"/>
    </xf>
    <xf numFmtId="0" fontId="8" fillId="0" borderId="32" xfId="0" applyFont="1" applyFill="1" applyBorder="1" applyAlignment="1">
      <alignment horizontal="center" vertical="center" wrapText="1"/>
    </xf>
    <xf numFmtId="0" fontId="8" fillId="0" borderId="22" xfId="0" applyFont="1" applyFill="1" applyBorder="1" applyAlignment="1">
      <alignment horizontal="center" vertical="center" wrapText="1"/>
    </xf>
    <xf numFmtId="0" fontId="9" fillId="0" borderId="32" xfId="0" applyFont="1" applyFill="1" applyBorder="1" applyAlignment="1">
      <alignment horizontal="center" vertical="center" wrapText="1"/>
    </xf>
    <xf numFmtId="0" fontId="9" fillId="0" borderId="53" xfId="0" applyFont="1" applyFill="1" applyBorder="1" applyAlignment="1">
      <alignment horizontal="center" vertical="center" wrapText="1"/>
    </xf>
    <xf numFmtId="0" fontId="8" fillId="0" borderId="34" xfId="0" applyFont="1" applyFill="1" applyBorder="1" applyAlignment="1">
      <alignment horizontal="left" vertical="center" wrapText="1"/>
    </xf>
    <xf numFmtId="0" fontId="9" fillId="0" borderId="66" xfId="0" applyFont="1" applyFill="1" applyBorder="1" applyAlignment="1">
      <alignment horizontal="center" vertical="center" wrapText="1"/>
    </xf>
    <xf numFmtId="0" fontId="33" fillId="0" borderId="4" xfId="0" applyFont="1" applyFill="1" applyBorder="1" applyAlignment="1">
      <alignment horizontal="left" vertical="center" wrapText="1"/>
    </xf>
    <xf numFmtId="0" fontId="8" fillId="0" borderId="4" xfId="0" applyFont="1" applyFill="1" applyBorder="1" applyAlignment="1">
      <alignment vertical="center" wrapText="1"/>
    </xf>
    <xf numFmtId="0" fontId="8" fillId="0" borderId="69" xfId="7" applyFont="1" applyBorder="1" applyAlignment="1"/>
    <xf numFmtId="49" fontId="6" fillId="0" borderId="15" xfId="10" applyNumberFormat="1" applyFont="1" applyFill="1" applyBorder="1" applyAlignment="1">
      <alignment horizontal="left" vertical="center" wrapText="1"/>
    </xf>
    <xf numFmtId="49" fontId="6" fillId="0" borderId="4" xfId="10" applyNumberFormat="1" applyFont="1" applyFill="1" applyBorder="1" applyAlignment="1">
      <alignment horizontal="left" vertical="center" wrapText="1"/>
    </xf>
    <xf numFmtId="0" fontId="8" fillId="0" borderId="27" xfId="10" applyFont="1" applyFill="1" applyBorder="1" applyAlignment="1">
      <alignment horizontal="left" vertical="center" wrapText="1"/>
    </xf>
    <xf numFmtId="49" fontId="8" fillId="0" borderId="27" xfId="10" applyNumberFormat="1" applyFont="1" applyFill="1" applyBorder="1" applyAlignment="1">
      <alignment horizontal="left" vertical="center" wrapText="1"/>
    </xf>
    <xf numFmtId="0" fontId="8" fillId="0" borderId="71" xfId="7" applyFont="1" applyBorder="1" applyAlignment="1"/>
    <xf numFmtId="0" fontId="8" fillId="0" borderId="26" xfId="10" applyFont="1" applyFill="1" applyBorder="1" applyAlignment="1">
      <alignment horizontal="left" vertical="center" wrapText="1"/>
    </xf>
    <xf numFmtId="49" fontId="8" fillId="0" borderId="26" xfId="10" applyNumberFormat="1" applyFont="1" applyFill="1" applyBorder="1" applyAlignment="1">
      <alignment horizontal="left" vertical="center" wrapText="1"/>
    </xf>
    <xf numFmtId="0" fontId="28" fillId="10" borderId="0" xfId="0" applyFont="1" applyFill="1" applyAlignment="1"/>
    <xf numFmtId="0" fontId="34" fillId="11" borderId="5" xfId="0" applyFont="1" applyFill="1" applyBorder="1" applyAlignment="1">
      <alignment horizontal="left" vertical="center" wrapText="1"/>
    </xf>
    <xf numFmtId="0" fontId="35" fillId="0" borderId="0" xfId="0" applyFont="1" applyFill="1" applyAlignment="1"/>
    <xf numFmtId="4" fontId="2" fillId="0" borderId="27" xfId="0" applyNumberFormat="1" applyFont="1" applyBorder="1" applyAlignment="1">
      <alignment horizontal="right" vertical="center"/>
    </xf>
    <xf numFmtId="4" fontId="2" fillId="0" borderId="26" xfId="0" applyNumberFormat="1" applyFont="1" applyBorder="1" applyAlignment="1">
      <alignment horizontal="right" vertical="center"/>
    </xf>
    <xf numFmtId="14" fontId="0" fillId="0" borderId="0" xfId="0" applyNumberFormat="1" applyAlignment="1">
      <alignment vertical="center"/>
    </xf>
    <xf numFmtId="1" fontId="0" fillId="0" borderId="0" xfId="0" applyNumberFormat="1" applyAlignment="1">
      <alignment vertical="center"/>
    </xf>
    <xf numFmtId="0" fontId="2" fillId="8" borderId="43" xfId="0" applyFont="1" applyFill="1" applyBorder="1" applyAlignment="1">
      <alignment horizontal="center" vertical="center" wrapText="1"/>
    </xf>
    <xf numFmtId="0" fontId="23" fillId="0" borderId="10" xfId="0" applyFont="1" applyBorder="1" applyAlignment="1"/>
    <xf numFmtId="0" fontId="23" fillId="0" borderId="16" xfId="0" applyFont="1" applyBorder="1" applyAlignment="1"/>
    <xf numFmtId="4" fontId="9" fillId="0" borderId="4" xfId="0" applyNumberFormat="1" applyFont="1" applyFill="1" applyBorder="1" applyAlignment="1">
      <alignment horizontal="right" vertical="center" wrapText="1"/>
    </xf>
    <xf numFmtId="4" fontId="9" fillId="0" borderId="3" xfId="0" applyNumberFormat="1" applyFont="1" applyFill="1" applyBorder="1" applyAlignment="1">
      <alignment horizontal="right" vertical="center" wrapText="1"/>
    </xf>
    <xf numFmtId="4" fontId="9" fillId="0" borderId="64" xfId="0" applyNumberFormat="1" applyFont="1" applyFill="1" applyBorder="1" applyAlignment="1">
      <alignment horizontal="right" vertical="center" wrapText="1"/>
    </xf>
    <xf numFmtId="4" fontId="9" fillId="0" borderId="22" xfId="0" applyNumberFormat="1" applyFont="1" applyFill="1" applyBorder="1" applyAlignment="1">
      <alignment horizontal="right" vertical="center" wrapText="1"/>
    </xf>
    <xf numFmtId="4" fontId="9" fillId="0" borderId="65" xfId="0" applyNumberFormat="1" applyFont="1" applyFill="1" applyBorder="1" applyAlignment="1">
      <alignment horizontal="right" vertical="center" wrapText="1"/>
    </xf>
    <xf numFmtId="4" fontId="9" fillId="0" borderId="18" xfId="0" applyNumberFormat="1" applyFont="1" applyFill="1" applyBorder="1" applyAlignment="1">
      <alignment horizontal="right" vertical="center" wrapText="1"/>
    </xf>
    <xf numFmtId="4" fontId="9" fillId="0" borderId="34" xfId="0" applyNumberFormat="1" applyFont="1" applyFill="1" applyBorder="1" applyAlignment="1">
      <alignment horizontal="right" vertical="center" wrapText="1"/>
    </xf>
    <xf numFmtId="0" fontId="1" fillId="0" borderId="0" xfId="1" applyFill="1" applyAlignment="1" applyProtection="1"/>
    <xf numFmtId="0" fontId="8" fillId="0" borderId="16" xfId="0" applyFont="1" applyFill="1" applyBorder="1" applyAlignment="1">
      <alignment vertical="center" wrapText="1"/>
    </xf>
    <xf numFmtId="0" fontId="8" fillId="0" borderId="51" xfId="0" applyFont="1" applyFill="1" applyBorder="1" applyAlignment="1">
      <alignment vertical="center" wrapText="1"/>
    </xf>
    <xf numFmtId="0" fontId="8" fillId="0" borderId="10" xfId="0" applyFont="1" applyFill="1" applyBorder="1" applyAlignment="1">
      <alignment horizontal="left" vertical="center" wrapText="1"/>
    </xf>
    <xf numFmtId="0" fontId="8" fillId="0" borderId="35" xfId="0" applyFont="1" applyFill="1" applyBorder="1" applyAlignment="1">
      <alignment horizontal="left" vertical="center" wrapText="1"/>
    </xf>
    <xf numFmtId="0" fontId="8" fillId="0" borderId="14" xfId="0" applyFont="1" applyFill="1" applyBorder="1" applyAlignment="1">
      <alignment horizontal="left" vertical="center" wrapText="1"/>
    </xf>
    <xf numFmtId="4" fontId="8" fillId="0" borderId="73" xfId="0" applyNumberFormat="1" applyFont="1" applyFill="1" applyBorder="1" applyAlignment="1">
      <alignment horizontal="right" vertical="center" wrapText="1"/>
    </xf>
    <xf numFmtId="4" fontId="8" fillId="0" borderId="32" xfId="0" applyNumberFormat="1" applyFont="1" applyFill="1" applyBorder="1" applyAlignment="1">
      <alignment horizontal="right" vertical="center" wrapText="1"/>
    </xf>
    <xf numFmtId="4" fontId="8" fillId="0" borderId="53" xfId="0" applyNumberFormat="1" applyFont="1" applyFill="1" applyBorder="1" applyAlignment="1">
      <alignment horizontal="right" vertical="center" wrapText="1"/>
    </xf>
    <xf numFmtId="4" fontId="8" fillId="0" borderId="21" xfId="0" applyNumberFormat="1" applyFont="1" applyFill="1" applyBorder="1" applyAlignment="1">
      <alignment horizontal="right" vertical="center" wrapText="1"/>
    </xf>
    <xf numFmtId="4" fontId="8" fillId="0" borderId="66" xfId="0" applyNumberFormat="1" applyFont="1" applyFill="1" applyBorder="1" applyAlignment="1">
      <alignment horizontal="right" vertical="center" wrapText="1"/>
    </xf>
    <xf numFmtId="0" fontId="2" fillId="0" borderId="32" xfId="0" applyFont="1" applyFill="1" applyBorder="1" applyAlignment="1">
      <alignment horizontal="center" vertical="center" wrapText="1"/>
    </xf>
    <xf numFmtId="0" fontId="2" fillId="0" borderId="4" xfId="10" applyFont="1" applyFill="1" applyBorder="1" applyAlignment="1">
      <alignment horizontal="left" vertical="center" wrapText="1"/>
    </xf>
    <xf numFmtId="0" fontId="6" fillId="0" borderId="3" xfId="10" applyFont="1" applyFill="1" applyBorder="1" applyAlignment="1">
      <alignment horizontal="left" vertical="center" wrapText="1"/>
    </xf>
    <xf numFmtId="0" fontId="2" fillId="6" borderId="3" xfId="10" applyFont="1" applyFill="1" applyBorder="1" applyAlignment="1">
      <alignment horizontal="left" vertical="center" wrapText="1"/>
    </xf>
    <xf numFmtId="0" fontId="2" fillId="0" borderId="3" xfId="10" applyFont="1" applyFill="1" applyBorder="1" applyAlignment="1">
      <alignment horizontal="left" vertical="center" wrapText="1"/>
    </xf>
    <xf numFmtId="0" fontId="30" fillId="0" borderId="0" xfId="0" applyFont="1"/>
    <xf numFmtId="4" fontId="2" fillId="6" borderId="26" xfId="0" applyNumberFormat="1" applyFont="1" applyFill="1" applyBorder="1" applyAlignment="1">
      <alignment horizontal="right" vertical="center"/>
    </xf>
    <xf numFmtId="4" fontId="2" fillId="6" borderId="41" xfId="0" applyNumberFormat="1" applyFont="1" applyFill="1" applyBorder="1" applyAlignment="1">
      <alignment horizontal="right" vertical="center"/>
    </xf>
    <xf numFmtId="4" fontId="9" fillId="6" borderId="3" xfId="0" applyNumberFormat="1" applyFont="1" applyFill="1" applyBorder="1" applyAlignment="1">
      <alignment horizontal="right" vertical="center" wrapText="1"/>
    </xf>
    <xf numFmtId="0" fontId="0" fillId="0" borderId="0" xfId="0" applyFill="1" applyAlignment="1">
      <alignment vertical="center"/>
    </xf>
    <xf numFmtId="0" fontId="30" fillId="0" borderId="0" xfId="0" applyFont="1" applyFill="1" applyAlignment="1">
      <alignment vertical="center"/>
    </xf>
    <xf numFmtId="4" fontId="3" fillId="6" borderId="73" xfId="0" applyNumberFormat="1" applyFont="1" applyFill="1" applyBorder="1" applyAlignment="1">
      <alignment horizontal="right" vertical="center" wrapText="1"/>
    </xf>
    <xf numFmtId="4" fontId="3" fillId="6" borderId="32" xfId="0" applyNumberFormat="1" applyFont="1" applyFill="1" applyBorder="1" applyAlignment="1">
      <alignment horizontal="right" vertical="center" wrapText="1"/>
    </xf>
    <xf numFmtId="4" fontId="3" fillId="6" borderId="53" xfId="0" applyNumberFormat="1" applyFont="1" applyFill="1" applyBorder="1" applyAlignment="1">
      <alignment horizontal="right" vertical="center" wrapText="1"/>
    </xf>
    <xf numFmtId="0" fontId="3" fillId="2" borderId="0" xfId="7" applyFont="1" applyFill="1" applyAlignment="1"/>
    <xf numFmtId="49" fontId="2" fillId="0" borderId="14" xfId="7" applyNumberFormat="1" applyFont="1" applyFill="1" applyBorder="1" applyAlignment="1">
      <alignment horizontal="left" vertical="center" wrapText="1"/>
    </xf>
    <xf numFmtId="49" fontId="2" fillId="0" borderId="10" xfId="7" applyNumberFormat="1" applyFont="1" applyFill="1" applyBorder="1" applyAlignment="1">
      <alignment horizontal="left" vertical="center" wrapText="1"/>
    </xf>
    <xf numFmtId="49" fontId="2" fillId="0" borderId="35" xfId="7" applyNumberFormat="1" applyFont="1" applyFill="1" applyBorder="1" applyAlignment="1">
      <alignment horizontal="left" vertical="center" wrapText="1"/>
    </xf>
    <xf numFmtId="14" fontId="2" fillId="0" borderId="10" xfId="7" applyNumberFormat="1" applyFont="1" applyFill="1" applyBorder="1" applyAlignment="1">
      <alignment horizontal="left" vertical="center" wrapText="1"/>
    </xf>
    <xf numFmtId="3" fontId="2" fillId="0" borderId="31" xfId="7" applyNumberFormat="1" applyFont="1" applyFill="1" applyBorder="1" applyAlignment="1">
      <alignment horizontal="left" vertical="center" wrapText="1"/>
    </xf>
    <xf numFmtId="3" fontId="2" fillId="0" borderId="50" xfId="7" applyNumberFormat="1" applyFont="1" applyFill="1" applyBorder="1" applyAlignment="1">
      <alignment horizontal="left" vertical="center" wrapText="1"/>
    </xf>
    <xf numFmtId="49" fontId="2" fillId="0" borderId="50" xfId="7" applyNumberFormat="1" applyFont="1" applyFill="1" applyBorder="1" applyAlignment="1">
      <alignment horizontal="left" vertical="center" wrapText="1"/>
    </xf>
    <xf numFmtId="49" fontId="2" fillId="0" borderId="18" xfId="7" applyNumberFormat="1" applyFont="1" applyFill="1" applyBorder="1" applyAlignment="1">
      <alignment horizontal="left" vertical="center" wrapText="1"/>
    </xf>
    <xf numFmtId="0" fontId="3" fillId="0" borderId="4" xfId="7" applyFont="1" applyFill="1" applyBorder="1" applyAlignment="1">
      <alignment horizontal="left" vertical="center" wrapText="1"/>
    </xf>
    <xf numFmtId="0" fontId="3" fillId="0" borderId="3" xfId="7" applyFont="1" applyFill="1" applyBorder="1" applyAlignment="1">
      <alignment horizontal="left" vertical="center" wrapText="1"/>
    </xf>
    <xf numFmtId="3" fontId="2" fillId="0" borderId="10" xfId="7" applyNumberFormat="1" applyFont="1" applyFill="1" applyBorder="1" applyAlignment="1">
      <alignment horizontal="left" vertical="center" wrapText="1"/>
    </xf>
    <xf numFmtId="0" fontId="2" fillId="0" borderId="3" xfId="7" applyFont="1" applyFill="1" applyBorder="1" applyAlignment="1">
      <alignment horizontal="left" vertical="center" wrapText="1"/>
    </xf>
    <xf numFmtId="3" fontId="2" fillId="0" borderId="51" xfId="7" applyNumberFormat="1" applyFont="1" applyFill="1" applyBorder="1" applyAlignment="1">
      <alignment horizontal="left" vertical="center" wrapText="1"/>
    </xf>
    <xf numFmtId="3" fontId="2" fillId="0" borderId="16" xfId="7" applyNumberFormat="1" applyFont="1" applyFill="1" applyBorder="1" applyAlignment="1">
      <alignment horizontal="left" vertical="center" wrapText="1"/>
    </xf>
    <xf numFmtId="0" fontId="3" fillId="0" borderId="47" xfId="7" applyFont="1" applyFill="1" applyBorder="1" applyAlignment="1"/>
    <xf numFmtId="0" fontId="3" fillId="0" borderId="67" xfId="7" applyFont="1" applyFill="1" applyBorder="1" applyAlignment="1"/>
    <xf numFmtId="0" fontId="3" fillId="0" borderId="0" xfId="7" applyFont="1" applyFill="1" applyBorder="1" applyAlignment="1"/>
    <xf numFmtId="0" fontId="3" fillId="0" borderId="59" xfId="7" applyFont="1" applyFill="1" applyBorder="1" applyAlignment="1"/>
    <xf numFmtId="0" fontId="3" fillId="0" borderId="2" xfId="7" applyFont="1" applyFill="1" applyBorder="1" applyAlignment="1"/>
    <xf numFmtId="0" fontId="3" fillId="0" borderId="57" xfId="7" applyFont="1" applyFill="1" applyBorder="1" applyAlignment="1"/>
    <xf numFmtId="0" fontId="3" fillId="0" borderId="15" xfId="7" applyFont="1" applyFill="1" applyBorder="1" applyAlignment="1"/>
    <xf numFmtId="0" fontId="3" fillId="0" borderId="68" xfId="7" applyFont="1" applyFill="1" applyBorder="1" applyAlignment="1"/>
    <xf numFmtId="0" fontId="0" fillId="0" borderId="0" xfId="0" applyFill="1" applyAlignment="1">
      <alignment vertical="center"/>
    </xf>
    <xf numFmtId="14" fontId="2" fillId="0" borderId="9" xfId="7" applyNumberFormat="1" applyFont="1" applyFill="1" applyBorder="1" applyAlignment="1">
      <alignment horizontal="left" vertical="center" wrapText="1"/>
    </xf>
    <xf numFmtId="0" fontId="3" fillId="0" borderId="8" xfId="7" applyFont="1" applyFill="1" applyBorder="1" applyAlignment="1">
      <alignment horizontal="center" vertical="center"/>
    </xf>
    <xf numFmtId="0" fontId="3" fillId="0" borderId="5" xfId="7" applyFont="1" applyFill="1" applyBorder="1" applyAlignment="1">
      <alignment horizontal="center" vertical="center"/>
    </xf>
    <xf numFmtId="0" fontId="15" fillId="0" borderId="8" xfId="7" applyFont="1" applyFill="1" applyBorder="1" applyAlignment="1">
      <alignment horizontal="left" vertical="center" wrapText="1"/>
    </xf>
    <xf numFmtId="0" fontId="2" fillId="11" borderId="50" xfId="0" applyFont="1" applyFill="1" applyBorder="1" applyAlignment="1">
      <alignment horizontal="left" vertical="center" wrapText="1"/>
    </xf>
    <xf numFmtId="0" fontId="9" fillId="0" borderId="3" xfId="0" applyFont="1" applyFill="1" applyBorder="1" applyAlignment="1">
      <alignment horizontal="left" vertical="center" wrapText="1"/>
    </xf>
    <xf numFmtId="14" fontId="2" fillId="4" borderId="50" xfId="0" applyNumberFormat="1" applyFont="1" applyFill="1" applyBorder="1" applyAlignment="1">
      <alignment horizontal="left" vertical="center" wrapText="1"/>
    </xf>
    <xf numFmtId="49" fontId="27" fillId="15" borderId="27" xfId="0" applyNumberFormat="1" applyFont="1" applyFill="1" applyBorder="1" applyAlignment="1">
      <alignment horizontal="left" vertical="center" wrapText="1"/>
    </xf>
    <xf numFmtId="49" fontId="27" fillId="15" borderId="28" xfId="0" applyNumberFormat="1" applyFont="1" applyFill="1" applyBorder="1" applyAlignment="1">
      <alignment horizontal="center" vertical="center" wrapText="1"/>
    </xf>
    <xf numFmtId="49" fontId="27" fillId="15" borderId="28" xfId="0" applyNumberFormat="1" applyFont="1" applyFill="1" applyBorder="1" applyAlignment="1">
      <alignment horizontal="center" vertical="center"/>
    </xf>
    <xf numFmtId="0" fontId="26" fillId="15" borderId="28" xfId="0" applyFont="1" applyFill="1" applyBorder="1" applyAlignment="1">
      <alignment horizontal="center" vertical="center"/>
    </xf>
    <xf numFmtId="0" fontId="26" fillId="0" borderId="0" xfId="0" applyFont="1" applyFill="1" applyBorder="1" applyAlignment="1">
      <alignment wrapText="1"/>
    </xf>
    <xf numFmtId="49" fontId="27" fillId="15" borderId="28" xfId="0" applyNumberFormat="1" applyFont="1" applyFill="1" applyBorder="1" applyAlignment="1">
      <alignment horizontal="left" vertical="center"/>
    </xf>
    <xf numFmtId="49" fontId="40" fillId="0" borderId="2" xfId="1" applyNumberFormat="1" applyFont="1" applyFill="1" applyBorder="1" applyAlignment="1" applyProtection="1">
      <alignment horizontal="left" vertical="top" wrapText="1"/>
    </xf>
    <xf numFmtId="0" fontId="26" fillId="0" borderId="56" xfId="0" applyFont="1" applyFill="1" applyBorder="1" applyAlignment="1">
      <alignment horizontal="center" wrapText="1"/>
    </xf>
    <xf numFmtId="0" fontId="26" fillId="0" borderId="12" xfId="0" applyFont="1" applyFill="1" applyBorder="1" applyAlignment="1">
      <alignment horizontal="center" vertical="top" wrapText="1"/>
    </xf>
    <xf numFmtId="0" fontId="1" fillId="0" borderId="0" xfId="1" applyFill="1" applyBorder="1" applyAlignment="1" applyProtection="1"/>
    <xf numFmtId="49" fontId="26" fillId="0" borderId="1" xfId="0" applyNumberFormat="1" applyFont="1" applyFill="1" applyBorder="1"/>
    <xf numFmtId="0" fontId="26" fillId="0" borderId="8" xfId="0" applyFont="1" applyFill="1" applyBorder="1" applyAlignment="1">
      <alignment horizontal="center"/>
    </xf>
    <xf numFmtId="0" fontId="2" fillId="0" borderId="49" xfId="7" applyFont="1" applyFill="1" applyBorder="1" applyAlignment="1">
      <alignment horizontal="left" vertical="center" wrapText="1"/>
    </xf>
    <xf numFmtId="0" fontId="2" fillId="0" borderId="34" xfId="7" applyFont="1" applyFill="1" applyBorder="1" applyAlignment="1">
      <alignment horizontal="left" vertical="center" wrapText="1"/>
    </xf>
    <xf numFmtId="0" fontId="3" fillId="0" borderId="42" xfId="7" applyFont="1" applyFill="1" applyBorder="1" applyAlignment="1"/>
    <xf numFmtId="0" fontId="3" fillId="0" borderId="40" xfId="7" applyFont="1" applyFill="1" applyBorder="1" applyAlignment="1"/>
    <xf numFmtId="0" fontId="3" fillId="0" borderId="78" xfId="7" applyFont="1" applyFill="1" applyBorder="1" applyAlignment="1"/>
    <xf numFmtId="0" fontId="7" fillId="0" borderId="42" xfId="7" applyFont="1" applyFill="1" applyBorder="1" applyAlignment="1">
      <alignment vertical="center" wrapText="1"/>
    </xf>
    <xf numFmtId="0" fontId="7" fillId="0" borderId="40" xfId="7" applyFont="1" applyFill="1" applyBorder="1" applyAlignment="1">
      <alignment vertical="center" wrapText="1"/>
    </xf>
    <xf numFmtId="0" fontId="9" fillId="0" borderId="40" xfId="0" applyFont="1" applyFill="1" applyBorder="1" applyAlignment="1">
      <alignment horizontal="left" vertical="center" wrapText="1"/>
    </xf>
    <xf numFmtId="14" fontId="7" fillId="0" borderId="40" xfId="7" applyNumberFormat="1" applyFont="1" applyFill="1" applyBorder="1" applyAlignment="1">
      <alignment horizontal="center"/>
    </xf>
    <xf numFmtId="0" fontId="7" fillId="0" borderId="78" xfId="7" applyFont="1" applyFill="1" applyBorder="1" applyAlignment="1">
      <alignment horizontal="center"/>
    </xf>
    <xf numFmtId="14" fontId="0" fillId="0" borderId="28" xfId="0" applyNumberFormat="1" applyBorder="1" applyAlignment="1">
      <alignment vertical="center"/>
    </xf>
    <xf numFmtId="14" fontId="2" fillId="0" borderId="41" xfId="0" applyNumberFormat="1" applyFont="1" applyFill="1" applyBorder="1" applyAlignment="1">
      <alignment horizontal="center" vertical="center" wrapText="1"/>
    </xf>
    <xf numFmtId="14" fontId="2" fillId="0" borderId="3" xfId="0" applyNumberFormat="1" applyFont="1" applyFill="1" applyBorder="1" applyAlignment="1">
      <alignment horizontal="center" vertical="center" wrapText="1"/>
    </xf>
    <xf numFmtId="4" fontId="35" fillId="0" borderId="27" xfId="0" applyNumberFormat="1" applyFont="1" applyBorder="1" applyAlignment="1"/>
    <xf numFmtId="4" fontId="35" fillId="0" borderId="26" xfId="0" applyNumberFormat="1" applyFont="1" applyBorder="1" applyAlignment="1"/>
    <xf numFmtId="4" fontId="35" fillId="0" borderId="41" xfId="0" applyNumberFormat="1" applyFont="1" applyBorder="1" applyAlignment="1"/>
    <xf numFmtId="4" fontId="35" fillId="0" borderId="41" xfId="0" applyNumberFormat="1" applyFont="1" applyFill="1" applyBorder="1" applyAlignment="1"/>
    <xf numFmtId="4" fontId="35" fillId="0" borderId="26" xfId="0" applyNumberFormat="1" applyFont="1" applyFill="1" applyBorder="1" applyAlignment="1"/>
    <xf numFmtId="49" fontId="27" fillId="5" borderId="20" xfId="0" applyNumberFormat="1" applyFont="1" applyFill="1" applyBorder="1" applyAlignment="1">
      <alignment horizontal="left" vertical="center"/>
    </xf>
    <xf numFmtId="49" fontId="27" fillId="5" borderId="19" xfId="0" applyNumberFormat="1" applyFont="1" applyFill="1" applyBorder="1" applyAlignment="1">
      <alignment horizontal="left" vertical="center"/>
    </xf>
    <xf numFmtId="49" fontId="27" fillId="15" borderId="25" xfId="0" applyNumberFormat="1" applyFont="1" applyFill="1" applyBorder="1" applyAlignment="1">
      <alignment horizontal="left" vertical="center" wrapText="1"/>
    </xf>
    <xf numFmtId="49" fontId="27" fillId="15" borderId="24" xfId="0" applyNumberFormat="1" applyFont="1" applyFill="1" applyBorder="1" applyAlignment="1">
      <alignment horizontal="left" vertical="center" wrapText="1"/>
    </xf>
    <xf numFmtId="49" fontId="27" fillId="15" borderId="48" xfId="0" applyNumberFormat="1" applyFont="1" applyFill="1" applyBorder="1" applyAlignment="1">
      <alignment horizontal="left" vertical="center" wrapText="1"/>
    </xf>
    <xf numFmtId="0" fontId="26" fillId="0" borderId="57" xfId="0" applyFont="1" applyBorder="1" applyAlignment="1">
      <alignment horizontal="center"/>
    </xf>
    <xf numFmtId="0" fontId="26" fillId="0" borderId="15" xfId="0" applyFont="1" applyBorder="1" applyAlignment="1">
      <alignment horizontal="center"/>
    </xf>
    <xf numFmtId="0" fontId="36" fillId="12" borderId="38" xfId="0" applyFont="1" applyFill="1" applyBorder="1" applyAlignment="1">
      <alignment horizontal="left"/>
    </xf>
    <xf numFmtId="0" fontId="1" fillId="0" borderId="9" xfId="1" applyBorder="1" applyAlignment="1" applyProtection="1"/>
    <xf numFmtId="0" fontId="1" fillId="0" borderId="36" xfId="1" applyBorder="1" applyAlignment="1" applyProtection="1"/>
    <xf numFmtId="49" fontId="27" fillId="15" borderId="25" xfId="0" applyNumberFormat="1" applyFont="1" applyFill="1" applyBorder="1" applyAlignment="1">
      <alignment horizontal="left" vertical="center"/>
    </xf>
    <xf numFmtId="49" fontId="27" fillId="15" borderId="24" xfId="0" applyNumberFormat="1" applyFont="1" applyFill="1" applyBorder="1" applyAlignment="1">
      <alignment horizontal="left" vertical="center"/>
    </xf>
    <xf numFmtId="49" fontId="27" fillId="15" borderId="48" xfId="0" applyNumberFormat="1" applyFont="1" applyFill="1" applyBorder="1" applyAlignment="1">
      <alignment horizontal="left" vertical="center"/>
    </xf>
    <xf numFmtId="49" fontId="15" fillId="0" borderId="24" xfId="0" applyNumberFormat="1" applyFont="1" applyFill="1" applyBorder="1" applyAlignment="1">
      <alignment horizontal="left" vertical="center" wrapText="1"/>
    </xf>
    <xf numFmtId="49" fontId="27" fillId="15" borderId="20" xfId="0" applyNumberFormat="1" applyFont="1" applyFill="1" applyBorder="1" applyAlignment="1">
      <alignment horizontal="left" vertical="center" wrapText="1"/>
    </xf>
    <xf numFmtId="49" fontId="27" fillId="15" borderId="19" xfId="0" applyNumberFormat="1" applyFont="1" applyFill="1" applyBorder="1" applyAlignment="1">
      <alignment horizontal="left" vertical="center" wrapText="1"/>
    </xf>
    <xf numFmtId="49" fontId="27" fillId="15" borderId="71" xfId="0" applyNumberFormat="1" applyFont="1" applyFill="1" applyBorder="1" applyAlignment="1">
      <alignment horizontal="left" vertical="center" wrapText="1"/>
    </xf>
    <xf numFmtId="0" fontId="26" fillId="0" borderId="43" xfId="0" applyFont="1" applyFill="1" applyBorder="1" applyAlignment="1">
      <alignment horizontal="center" vertical="center" wrapText="1"/>
    </xf>
    <xf numFmtId="0" fontId="26" fillId="0" borderId="56" xfId="0" applyFont="1" applyFill="1" applyBorder="1" applyAlignment="1">
      <alignment horizontal="center" vertical="center" wrapText="1"/>
    </xf>
    <xf numFmtId="0" fontId="26" fillId="0" borderId="72" xfId="0" applyFont="1" applyFill="1" applyBorder="1" applyAlignment="1">
      <alignment horizontal="center" vertical="center" wrapText="1"/>
    </xf>
    <xf numFmtId="0" fontId="1" fillId="0" borderId="0" xfId="1" applyBorder="1" applyAlignment="1" applyProtection="1"/>
    <xf numFmtId="0" fontId="1" fillId="0" borderId="59" xfId="1" applyBorder="1" applyAlignment="1" applyProtection="1"/>
    <xf numFmtId="0" fontId="7" fillId="0" borderId="3" xfId="7" applyFont="1" applyFill="1" applyBorder="1" applyAlignment="1">
      <alignment horizontal="center" vertical="center" wrapText="1"/>
    </xf>
    <xf numFmtId="0" fontId="7" fillId="0" borderId="6" xfId="7" applyFont="1" applyFill="1" applyBorder="1" applyAlignment="1">
      <alignment horizontal="center" vertical="center" wrapText="1"/>
    </xf>
    <xf numFmtId="0" fontId="3" fillId="0" borderId="10" xfId="7" applyFont="1" applyFill="1" applyBorder="1" applyAlignment="1">
      <alignment horizontal="center"/>
    </xf>
    <xf numFmtId="0" fontId="3" fillId="0" borderId="69" xfId="7" applyFont="1" applyFill="1" applyBorder="1" applyAlignment="1">
      <alignment horizontal="center"/>
    </xf>
    <xf numFmtId="0" fontId="3" fillId="0" borderId="66" xfId="7" applyFont="1" applyFill="1" applyBorder="1" applyAlignment="1">
      <alignment horizontal="center" vertical="center" wrapText="1"/>
    </xf>
    <xf numFmtId="0" fontId="3" fillId="0" borderId="4" xfId="7" applyFont="1" applyFill="1" applyBorder="1" applyAlignment="1">
      <alignment horizontal="center" vertical="center" wrapText="1"/>
    </xf>
    <xf numFmtId="0" fontId="3" fillId="0" borderId="7" xfId="7" applyFont="1" applyFill="1" applyBorder="1" applyAlignment="1">
      <alignment horizontal="center" vertical="center" wrapText="1"/>
    </xf>
    <xf numFmtId="0" fontId="3" fillId="0" borderId="32" xfId="7" applyFont="1" applyFill="1" applyBorder="1" applyAlignment="1">
      <alignment horizontal="left" vertical="center" wrapText="1"/>
    </xf>
    <xf numFmtId="0" fontId="7" fillId="0" borderId="3" xfId="7" applyFont="1" applyFill="1" applyBorder="1" applyAlignment="1"/>
    <xf numFmtId="0" fontId="7" fillId="0" borderId="3" xfId="7" applyFont="1" applyFill="1" applyBorder="1" applyAlignment="1">
      <alignment vertical="center" wrapText="1"/>
    </xf>
    <xf numFmtId="0" fontId="7" fillId="0" borderId="32" xfId="7" applyFont="1" applyFill="1" applyBorder="1" applyAlignment="1">
      <alignment vertical="center" wrapText="1"/>
    </xf>
    <xf numFmtId="0" fontId="7" fillId="0" borderId="3" xfId="7" applyFont="1" applyFill="1" applyBorder="1" applyAlignment="1">
      <alignment horizontal="center"/>
    </xf>
    <xf numFmtId="0" fontId="7" fillId="0" borderId="6" xfId="7" applyFont="1" applyFill="1" applyBorder="1" applyAlignment="1">
      <alignment horizontal="center"/>
    </xf>
    <xf numFmtId="14" fontId="7" fillId="0" borderId="3" xfId="7" applyNumberFormat="1" applyFont="1" applyFill="1" applyBorder="1" applyAlignment="1">
      <alignment horizontal="center"/>
    </xf>
    <xf numFmtId="0" fontId="3" fillId="3" borderId="33" xfId="7" applyFont="1" applyFill="1" applyBorder="1" applyAlignment="1">
      <alignment horizontal="left" vertical="center" wrapText="1"/>
    </xf>
    <xf numFmtId="0" fontId="3" fillId="3" borderId="11" xfId="7" applyFont="1" applyFill="1" applyBorder="1" applyAlignment="1">
      <alignment horizontal="left" vertical="center" wrapText="1"/>
    </xf>
    <xf numFmtId="0" fontId="3" fillId="3" borderId="22" xfId="7" applyFont="1" applyFill="1" applyBorder="1" applyAlignment="1">
      <alignment horizontal="left" vertical="center" wrapText="1"/>
    </xf>
    <xf numFmtId="0" fontId="7" fillId="3" borderId="3" xfId="7" applyFont="1" applyFill="1" applyBorder="1" applyAlignment="1">
      <alignment horizontal="center" vertical="center" wrapText="1"/>
    </xf>
    <xf numFmtId="0" fontId="7" fillId="3" borderId="6" xfId="7" applyFont="1" applyFill="1" applyBorder="1" applyAlignment="1">
      <alignment horizontal="center" vertical="center" wrapText="1"/>
    </xf>
    <xf numFmtId="0" fontId="7" fillId="0" borderId="21" xfId="7" applyFont="1" applyFill="1" applyBorder="1" applyAlignment="1">
      <alignment vertical="center" wrapText="1"/>
    </xf>
    <xf numFmtId="0" fontId="7" fillId="0" borderId="49" xfId="7" applyFont="1" applyFill="1" applyBorder="1" applyAlignment="1">
      <alignment vertical="center" wrapText="1"/>
    </xf>
    <xf numFmtId="0" fontId="39" fillId="0" borderId="53" xfId="0" applyFont="1" applyBorder="1" applyAlignment="1">
      <alignment horizontal="left"/>
    </xf>
    <xf numFmtId="0" fontId="39" fillId="0" borderId="34" xfId="0" applyFont="1" applyBorder="1" applyAlignment="1">
      <alignment horizontal="left"/>
    </xf>
    <xf numFmtId="0" fontId="39" fillId="0" borderId="54" xfId="0" applyFont="1" applyBorder="1" applyAlignment="1">
      <alignment horizontal="left"/>
    </xf>
    <xf numFmtId="0" fontId="39" fillId="0" borderId="53" xfId="0" applyFont="1" applyFill="1" applyBorder="1" applyAlignment="1">
      <alignment horizontal="left"/>
    </xf>
    <xf numFmtId="0" fontId="39" fillId="0" borderId="34" xfId="0" applyFont="1" applyFill="1" applyBorder="1" applyAlignment="1">
      <alignment horizontal="left"/>
    </xf>
    <xf numFmtId="0" fontId="39" fillId="0" borderId="54" xfId="0" applyFont="1" applyFill="1" applyBorder="1" applyAlignment="1">
      <alignment horizontal="left"/>
    </xf>
    <xf numFmtId="0" fontId="3" fillId="0" borderId="57" xfId="7" applyFont="1" applyFill="1" applyBorder="1" applyAlignment="1">
      <alignment horizontal="center" vertical="center" wrapText="1"/>
    </xf>
    <xf numFmtId="0" fontId="3" fillId="0" borderId="15" xfId="7" applyFont="1" applyFill="1" applyBorder="1" applyAlignment="1">
      <alignment horizontal="center" vertical="center" wrapText="1"/>
    </xf>
    <xf numFmtId="0" fontId="3" fillId="0" borderId="68" xfId="7" applyFont="1" applyFill="1" applyBorder="1" applyAlignment="1">
      <alignment horizontal="center" vertical="center" wrapText="1"/>
    </xf>
    <xf numFmtId="14" fontId="7" fillId="0" borderId="49" xfId="7" applyNumberFormat="1" applyFont="1" applyFill="1" applyBorder="1" applyAlignment="1">
      <alignment horizontal="center"/>
    </xf>
    <xf numFmtId="0" fontId="7" fillId="0" borderId="74" xfId="7" applyFont="1" applyFill="1" applyBorder="1" applyAlignment="1">
      <alignment horizontal="center"/>
    </xf>
    <xf numFmtId="0" fontId="39" fillId="0" borderId="66" xfId="0" applyFont="1" applyBorder="1" applyAlignment="1">
      <alignment horizontal="left"/>
    </xf>
    <xf numFmtId="0" fontId="39" fillId="0" borderId="4" xfId="0" applyFont="1" applyBorder="1" applyAlignment="1">
      <alignment horizontal="left"/>
    </xf>
    <xf numFmtId="0" fontId="39" fillId="0" borderId="7" xfId="0" applyFont="1" applyBorder="1" applyAlignment="1">
      <alignment horizontal="left"/>
    </xf>
    <xf numFmtId="0" fontId="38" fillId="0" borderId="32" xfId="0" applyFont="1" applyBorder="1" applyAlignment="1">
      <alignment horizontal="left"/>
    </xf>
    <xf numFmtId="0" fontId="38" fillId="0" borderId="3" xfId="0" applyFont="1" applyBorder="1" applyAlignment="1">
      <alignment horizontal="left"/>
    </xf>
    <xf numFmtId="0" fontId="38" fillId="0" borderId="6" xfId="0" applyFont="1" applyBorder="1" applyAlignment="1">
      <alignment horizontal="left"/>
    </xf>
    <xf numFmtId="0" fontId="39" fillId="0" borderId="70" xfId="0" applyFont="1" applyBorder="1" applyAlignment="1">
      <alignment horizontal="left"/>
    </xf>
    <xf numFmtId="0" fontId="39" fillId="0" borderId="47" xfId="0" applyFont="1" applyBorder="1" applyAlignment="1">
      <alignment horizontal="left"/>
    </xf>
    <xf numFmtId="0" fontId="39" fillId="0" borderId="67" xfId="0" applyFont="1" applyBorder="1" applyAlignment="1">
      <alignment horizontal="left"/>
    </xf>
    <xf numFmtId="0" fontId="38" fillId="0" borderId="70" xfId="0" applyFont="1" applyBorder="1" applyAlignment="1">
      <alignment horizontal="left"/>
    </xf>
    <xf numFmtId="0" fontId="38" fillId="0" borderId="47" xfId="0" applyFont="1" applyBorder="1" applyAlignment="1">
      <alignment horizontal="left"/>
    </xf>
    <xf numFmtId="0" fontId="38" fillId="0" borderId="67" xfId="0" applyFont="1" applyBorder="1" applyAlignment="1">
      <alignment horizontal="left"/>
    </xf>
    <xf numFmtId="0" fontId="3" fillId="0" borderId="20" xfId="7" applyFont="1" applyFill="1" applyBorder="1" applyAlignment="1">
      <alignment horizontal="center" vertical="center" wrapText="1"/>
    </xf>
    <xf numFmtId="0" fontId="3" fillId="0" borderId="19" xfId="7" applyFont="1" applyFill="1" applyBorder="1" applyAlignment="1">
      <alignment horizontal="center" vertical="center" wrapText="1"/>
    </xf>
    <xf numFmtId="0" fontId="3" fillId="0" borderId="71" xfId="7" applyFont="1" applyFill="1" applyBorder="1" applyAlignment="1">
      <alignment horizontal="center" vertical="center" wrapText="1"/>
    </xf>
    <xf numFmtId="0" fontId="38" fillId="0" borderId="30" xfId="0" applyFont="1" applyBorder="1" applyAlignment="1">
      <alignment horizontal="left"/>
    </xf>
    <xf numFmtId="0" fontId="38" fillId="0" borderId="29" xfId="0" applyFont="1" applyBorder="1" applyAlignment="1">
      <alignment horizontal="left"/>
    </xf>
    <xf numFmtId="0" fontId="38" fillId="0" borderId="8" xfId="0" applyFont="1" applyBorder="1" applyAlignment="1">
      <alignment horizontal="left"/>
    </xf>
    <xf numFmtId="0" fontId="39" fillId="0" borderId="30" xfId="0" applyFont="1" applyBorder="1" applyAlignment="1">
      <alignment horizontal="left"/>
    </xf>
    <xf numFmtId="0" fontId="39" fillId="0" borderId="29" xfId="0" applyFont="1" applyBorder="1" applyAlignment="1">
      <alignment horizontal="left"/>
    </xf>
    <xf numFmtId="0" fontId="39" fillId="0" borderId="8" xfId="0" applyFont="1" applyBorder="1" applyAlignment="1">
      <alignment horizontal="left"/>
    </xf>
    <xf numFmtId="0" fontId="39" fillId="0" borderId="32" xfId="0" applyFont="1" applyBorder="1" applyAlignment="1">
      <alignment horizontal="left"/>
    </xf>
    <xf numFmtId="0" fontId="39" fillId="0" borderId="3" xfId="0" applyFont="1" applyBorder="1" applyAlignment="1">
      <alignment horizontal="left"/>
    </xf>
    <xf numFmtId="0" fontId="39" fillId="0" borderId="6" xfId="0" applyFont="1" applyBorder="1" applyAlignment="1">
      <alignment horizontal="left"/>
    </xf>
    <xf numFmtId="49" fontId="2" fillId="0" borderId="52" xfId="7" applyNumberFormat="1" applyFont="1" applyFill="1" applyBorder="1" applyAlignment="1">
      <alignment horizontal="left" vertical="center" wrapText="1"/>
    </xf>
    <xf numFmtId="0" fontId="7" fillId="0" borderId="46" xfId="7" applyFont="1" applyFill="1" applyBorder="1" applyAlignment="1">
      <alignment horizontal="left" vertical="center" wrapText="1"/>
    </xf>
    <xf numFmtId="0" fontId="7" fillId="0" borderId="31" xfId="7" applyFont="1" applyFill="1" applyBorder="1" applyAlignment="1">
      <alignment horizontal="left" vertical="center" wrapText="1"/>
    </xf>
    <xf numFmtId="0" fontId="2" fillId="0" borderId="51" xfId="7" applyFont="1" applyFill="1" applyBorder="1" applyAlignment="1">
      <alignment horizontal="left" vertical="center" wrapText="1"/>
    </xf>
    <xf numFmtId="0" fontId="7" fillId="0" borderId="14" xfId="7" applyFont="1" applyFill="1" applyBorder="1" applyAlignment="1">
      <alignment horizontal="left" vertical="center" wrapText="1"/>
    </xf>
    <xf numFmtId="0" fontId="3" fillId="0" borderId="43" xfId="7" applyFont="1" applyFill="1" applyBorder="1" applyAlignment="1">
      <alignment horizontal="center" vertical="center" wrapText="1"/>
    </xf>
    <xf numFmtId="0" fontId="7" fillId="0" borderId="56" xfId="7" applyFont="1" applyFill="1" applyBorder="1" applyAlignment="1">
      <alignment vertical="center" wrapText="1"/>
    </xf>
    <xf numFmtId="0" fontId="7" fillId="0" borderId="72" xfId="7" applyFont="1" applyFill="1" applyBorder="1" applyAlignment="1">
      <alignment vertical="center" wrapText="1"/>
    </xf>
    <xf numFmtId="0" fontId="3" fillId="0" borderId="49" xfId="7" applyFont="1" applyFill="1" applyBorder="1" applyAlignment="1">
      <alignment horizontal="left" vertical="center" wrapText="1"/>
    </xf>
    <xf numFmtId="0" fontId="39" fillId="0" borderId="73" xfId="0" applyFont="1" applyBorder="1" applyAlignment="1">
      <alignment horizontal="left"/>
    </xf>
    <xf numFmtId="0" fontId="39" fillId="0" borderId="18" xfId="0" applyFont="1" applyBorder="1" applyAlignment="1">
      <alignment horizontal="left"/>
    </xf>
    <xf numFmtId="0" fontId="39" fillId="0" borderId="17" xfId="0" applyFont="1" applyBorder="1" applyAlignment="1">
      <alignment horizontal="left"/>
    </xf>
    <xf numFmtId="0" fontId="3" fillId="0" borderId="33" xfId="7" applyFont="1" applyFill="1" applyBorder="1" applyAlignment="1">
      <alignment horizontal="center" vertical="center" wrapText="1"/>
    </xf>
    <xf numFmtId="0" fontId="3" fillId="0" borderId="11" xfId="7" applyFont="1" applyFill="1" applyBorder="1" applyAlignment="1">
      <alignment horizontal="center" vertical="center" wrapText="1"/>
    </xf>
    <xf numFmtId="0" fontId="3" fillId="0" borderId="69" xfId="7" applyFont="1" applyFill="1" applyBorder="1" applyAlignment="1">
      <alignment horizontal="center" vertical="center" wrapText="1"/>
    </xf>
    <xf numFmtId="0" fontId="3" fillId="0" borderId="25" xfId="7" applyFont="1" applyFill="1" applyBorder="1" applyAlignment="1">
      <alignment horizontal="left" vertical="center" wrapText="1"/>
    </xf>
    <xf numFmtId="0" fontId="3" fillId="0" borderId="24" xfId="7" applyFont="1" applyFill="1" applyBorder="1" applyAlignment="1">
      <alignment horizontal="left" vertical="center" wrapText="1"/>
    </xf>
    <xf numFmtId="0" fontId="3" fillId="0" borderId="76" xfId="7" applyFont="1" applyFill="1" applyBorder="1" applyAlignment="1">
      <alignment horizontal="left" vertical="center" wrapText="1"/>
    </xf>
    <xf numFmtId="0" fontId="3" fillId="0" borderId="20" xfId="7" applyFont="1" applyFill="1" applyBorder="1" applyAlignment="1">
      <alignment horizontal="left" vertical="center" wrapText="1"/>
    </xf>
    <xf numFmtId="0" fontId="3" fillId="0" borderId="75" xfId="7" applyFont="1" applyFill="1" applyBorder="1" applyAlignment="1">
      <alignment horizontal="left" vertical="center" wrapText="1"/>
    </xf>
    <xf numFmtId="0" fontId="3" fillId="0" borderId="44" xfId="7" applyFont="1" applyFill="1" applyBorder="1" applyAlignment="1">
      <alignment horizontal="center" vertical="center"/>
    </xf>
    <xf numFmtId="0" fontId="3" fillId="0" borderId="12" xfId="7" applyFont="1" applyFill="1" applyBorder="1" applyAlignment="1">
      <alignment horizontal="center" vertical="center"/>
    </xf>
    <xf numFmtId="0" fontId="3" fillId="0" borderId="8" xfId="7" applyFont="1" applyFill="1" applyBorder="1" applyAlignment="1">
      <alignment horizontal="center" vertical="center"/>
    </xf>
    <xf numFmtId="0" fontId="3" fillId="0" borderId="33" xfId="7" applyFont="1" applyFill="1" applyBorder="1" applyAlignment="1">
      <alignment horizontal="left" vertical="center" wrapText="1"/>
    </xf>
    <xf numFmtId="0" fontId="3" fillId="0" borderId="22" xfId="7" applyFont="1" applyFill="1" applyBorder="1" applyAlignment="1">
      <alignment horizontal="left" vertical="center" wrapText="1"/>
    </xf>
    <xf numFmtId="0" fontId="3" fillId="0" borderId="42" xfId="7" applyFont="1" applyFill="1" applyBorder="1" applyAlignment="1">
      <alignment horizontal="left" vertical="center" wrapText="1"/>
    </xf>
    <xf numFmtId="0" fontId="3" fillId="0" borderId="65" xfId="7" applyFont="1" applyFill="1" applyBorder="1" applyAlignment="1">
      <alignment horizontal="left" vertical="center" wrapText="1"/>
    </xf>
    <xf numFmtId="0" fontId="3" fillId="0" borderId="43" xfId="7" applyFont="1" applyFill="1" applyBorder="1" applyAlignment="1">
      <alignment horizontal="center" vertical="center"/>
    </xf>
    <xf numFmtId="0" fontId="7" fillId="0" borderId="56" xfId="7" applyFont="1" applyFill="1" applyBorder="1" applyAlignment="1">
      <alignment horizontal="center" vertical="center"/>
    </xf>
    <xf numFmtId="0" fontId="7" fillId="0" borderId="72" xfId="7" applyFont="1" applyFill="1" applyBorder="1" applyAlignment="1">
      <alignment horizontal="center" vertical="center"/>
    </xf>
    <xf numFmtId="0" fontId="3" fillId="0" borderId="1" xfId="7" applyFont="1" applyFill="1" applyBorder="1" applyAlignment="1">
      <alignment horizontal="left" vertical="center" wrapText="1"/>
    </xf>
    <xf numFmtId="0" fontId="7" fillId="0" borderId="9" xfId="7" applyFont="1" applyFill="1" applyBorder="1">
      <alignment vertical="center"/>
    </xf>
    <xf numFmtId="0" fontId="7" fillId="0" borderId="58" xfId="7" applyFont="1" applyFill="1" applyBorder="1">
      <alignment vertical="center"/>
    </xf>
    <xf numFmtId="0" fontId="7" fillId="0" borderId="73" xfId="7" applyFont="1" applyFill="1" applyBorder="1" applyAlignment="1">
      <alignment horizontal="center" vertical="center" wrapText="1"/>
    </xf>
    <xf numFmtId="0" fontId="7" fillId="0" borderId="18" xfId="7" applyFont="1" applyFill="1" applyBorder="1" applyAlignment="1">
      <alignment horizontal="center" vertical="center" wrapText="1"/>
    </xf>
    <xf numFmtId="0" fontId="7" fillId="0" borderId="17" xfId="7" applyFont="1" applyFill="1" applyBorder="1" applyAlignment="1">
      <alignment horizontal="center" vertical="center" wrapText="1"/>
    </xf>
    <xf numFmtId="0" fontId="3" fillId="0" borderId="73" xfId="7" applyFont="1" applyFill="1" applyBorder="1" applyAlignment="1">
      <alignment horizontal="center" vertical="center" wrapText="1"/>
    </xf>
    <xf numFmtId="0" fontId="3" fillId="0" borderId="60" xfId="7" applyFont="1" applyFill="1" applyBorder="1" applyAlignment="1">
      <alignment horizontal="center" vertical="center" wrapText="1"/>
    </xf>
    <xf numFmtId="0" fontId="3" fillId="0" borderId="64" xfId="7" applyFont="1" applyFill="1" applyBorder="1" applyAlignment="1">
      <alignment horizontal="center" vertical="center" wrapText="1"/>
    </xf>
    <xf numFmtId="0" fontId="3" fillId="0" borderId="77" xfId="7" applyFont="1" applyFill="1" applyBorder="1" applyAlignment="1">
      <alignment horizontal="center" vertical="center" wrapText="1"/>
    </xf>
    <xf numFmtId="0" fontId="3" fillId="0" borderId="58" xfId="7" applyFont="1" applyFill="1" applyBorder="1" applyAlignment="1">
      <alignment horizontal="center" vertical="center" wrapText="1"/>
    </xf>
    <xf numFmtId="0" fontId="3" fillId="0" borderId="18" xfId="7" applyFont="1" applyFill="1" applyBorder="1" applyAlignment="1">
      <alignment horizontal="left" vertical="center" wrapText="1"/>
    </xf>
    <xf numFmtId="0" fontId="7" fillId="0" borderId="12" xfId="7" applyFont="1" applyFill="1" applyBorder="1" applyAlignment="1">
      <alignment horizontal="center" vertical="center"/>
    </xf>
    <xf numFmtId="0" fontId="7" fillId="0" borderId="8" xfId="7" applyFont="1" applyFill="1" applyBorder="1" applyAlignment="1">
      <alignment horizontal="center" vertical="center"/>
    </xf>
    <xf numFmtId="0" fontId="3" fillId="0" borderId="20" xfId="7" applyFont="1" applyFill="1" applyBorder="1">
      <alignment vertical="center"/>
    </xf>
    <xf numFmtId="0" fontId="7" fillId="0" borderId="19" xfId="7" applyFont="1" applyFill="1" applyBorder="1">
      <alignment vertical="center"/>
    </xf>
    <xf numFmtId="0" fontId="38" fillId="0" borderId="2" xfId="0" applyFont="1" applyBorder="1" applyAlignment="1">
      <alignment horizontal="left"/>
    </xf>
    <xf numFmtId="0" fontId="38" fillId="0" borderId="0" xfId="0" applyFont="1" applyBorder="1" applyAlignment="1">
      <alignment horizontal="left"/>
    </xf>
    <xf numFmtId="0" fontId="38" fillId="0" borderId="59" xfId="0" applyFont="1" applyBorder="1" applyAlignment="1">
      <alignment horizontal="left"/>
    </xf>
    <xf numFmtId="0" fontId="38" fillId="0" borderId="42" xfId="0" applyFont="1" applyBorder="1" applyAlignment="1">
      <alignment horizontal="left"/>
    </xf>
    <xf numFmtId="0" fontId="38" fillId="0" borderId="40" xfId="0" applyFont="1" applyBorder="1" applyAlignment="1">
      <alignment horizontal="left"/>
    </xf>
    <xf numFmtId="0" fontId="38" fillId="0" borderId="78" xfId="0" applyFont="1" applyBorder="1" applyAlignment="1">
      <alignment horizontal="left"/>
    </xf>
    <xf numFmtId="0" fontId="3" fillId="0" borderId="18" xfId="7" applyFont="1" applyFill="1" applyBorder="1" applyAlignment="1">
      <alignment horizontal="center" vertical="center" wrapText="1"/>
    </xf>
    <xf numFmtId="0" fontId="3" fillId="0" borderId="17" xfId="7" applyFont="1" applyFill="1" applyBorder="1" applyAlignment="1">
      <alignment horizontal="center" vertical="center" wrapText="1"/>
    </xf>
    <xf numFmtId="0" fontId="3" fillId="0" borderId="32" xfId="7" applyFont="1" applyFill="1" applyBorder="1" applyAlignment="1">
      <alignment horizontal="center" vertical="center" wrapText="1"/>
    </xf>
    <xf numFmtId="0" fontId="3" fillId="0" borderId="3" xfId="7" applyFont="1" applyFill="1" applyBorder="1" applyAlignment="1">
      <alignment horizontal="center" vertical="center" wrapText="1"/>
    </xf>
    <xf numFmtId="0" fontId="3" fillId="0" borderId="6" xfId="7" applyFont="1" applyFill="1" applyBorder="1" applyAlignment="1">
      <alignment horizontal="center" vertical="center" wrapText="1"/>
    </xf>
    <xf numFmtId="0" fontId="3" fillId="3" borderId="32" xfId="7" applyFont="1" applyFill="1" applyBorder="1" applyAlignment="1">
      <alignment horizontal="left" vertical="center" wrapText="1"/>
    </xf>
    <xf numFmtId="0" fontId="7" fillId="3" borderId="3" xfId="7" applyFont="1" applyFill="1" applyBorder="1" applyAlignment="1"/>
    <xf numFmtId="0" fontId="0" fillId="0" borderId="32" xfId="0" applyFill="1" applyBorder="1" applyAlignment="1">
      <alignment horizontal="left" vertical="center"/>
    </xf>
    <xf numFmtId="0" fontId="0" fillId="0" borderId="3" xfId="0" applyFill="1" applyBorder="1" applyAlignment="1">
      <alignment horizontal="left" vertical="center"/>
    </xf>
    <xf numFmtId="0" fontId="0" fillId="0" borderId="6" xfId="0" applyFill="1" applyBorder="1" applyAlignment="1">
      <alignment horizontal="left" vertical="center"/>
    </xf>
    <xf numFmtId="0" fontId="0" fillId="0" borderId="66" xfId="0" applyFill="1" applyBorder="1" applyAlignment="1">
      <alignment horizontal="left" vertical="center"/>
    </xf>
    <xf numFmtId="0" fontId="0" fillId="0" borderId="4" xfId="0" applyFill="1" applyBorder="1" applyAlignment="1">
      <alignment horizontal="left" vertical="center"/>
    </xf>
    <xf numFmtId="0" fontId="0" fillId="0" borderId="7" xfId="0" applyFill="1" applyBorder="1" applyAlignment="1">
      <alignment horizontal="left" vertical="center"/>
    </xf>
    <xf numFmtId="0" fontId="3" fillId="0" borderId="33" xfId="7" applyFont="1" applyFill="1" applyBorder="1" applyAlignment="1">
      <alignment horizontal="left"/>
    </xf>
    <xf numFmtId="0" fontId="3" fillId="0" borderId="11" xfId="7" applyFont="1" applyFill="1" applyBorder="1" applyAlignment="1">
      <alignment horizontal="left"/>
    </xf>
    <xf numFmtId="0" fontId="3" fillId="0" borderId="69" xfId="7" applyFont="1" applyFill="1" applyBorder="1" applyAlignment="1">
      <alignment horizontal="left"/>
    </xf>
    <xf numFmtId="0" fontId="39" fillId="0" borderId="21" xfId="0" applyFont="1" applyBorder="1" applyAlignment="1">
      <alignment horizontal="left"/>
    </xf>
    <xf numFmtId="0" fontId="39" fillId="0" borderId="49" xfId="0" applyFont="1" applyBorder="1" applyAlignment="1">
      <alignment horizontal="left"/>
    </xf>
    <xf numFmtId="0" fontId="39" fillId="0" borderId="74" xfId="0" applyFont="1" applyBorder="1" applyAlignment="1">
      <alignment horizontal="left"/>
    </xf>
    <xf numFmtId="0" fontId="3" fillId="3" borderId="57" xfId="7" applyFont="1" applyFill="1" applyBorder="1" applyAlignment="1">
      <alignment horizontal="left" vertical="center" wrapText="1"/>
    </xf>
    <xf numFmtId="0" fontId="3" fillId="3" borderId="15" xfId="7" applyFont="1" applyFill="1" applyBorder="1" applyAlignment="1">
      <alignment horizontal="left" vertical="center" wrapText="1"/>
    </xf>
    <xf numFmtId="0" fontId="3" fillId="3" borderId="64" xfId="7" applyFont="1" applyFill="1" applyBorder="1" applyAlignment="1">
      <alignment horizontal="left" vertical="center" wrapText="1"/>
    </xf>
    <xf numFmtId="0" fontId="7" fillId="3" borderId="4" xfId="7" applyFont="1" applyFill="1" applyBorder="1" applyAlignment="1">
      <alignment horizontal="center" vertical="center" wrapText="1"/>
    </xf>
    <xf numFmtId="0" fontId="7" fillId="3" borderId="7" xfId="7" applyFont="1" applyFill="1" applyBorder="1" applyAlignment="1">
      <alignment horizontal="center" vertical="center" wrapText="1"/>
    </xf>
    <xf numFmtId="49" fontId="4" fillId="2" borderId="0" xfId="7" applyNumberFormat="1" applyFont="1" applyFill="1" applyAlignment="1">
      <alignment horizontal="left"/>
    </xf>
    <xf numFmtId="0" fontId="3" fillId="0" borderId="9" xfId="7" applyFont="1" applyBorder="1" applyAlignment="1">
      <alignment horizontal="center"/>
    </xf>
    <xf numFmtId="0" fontId="15" fillId="0" borderId="39" xfId="7" applyFont="1" applyFill="1" applyBorder="1" applyAlignment="1">
      <alignment horizontal="center" vertical="center" wrapText="1"/>
    </xf>
    <xf numFmtId="0" fontId="15" fillId="0" borderId="38" xfId="7" applyFont="1" applyFill="1" applyBorder="1" applyAlignment="1">
      <alignment horizontal="center" vertical="center" wrapText="1"/>
    </xf>
    <xf numFmtId="0" fontId="15" fillId="0" borderId="1" xfId="7" applyFont="1" applyFill="1" applyBorder="1" applyAlignment="1">
      <alignment horizontal="center" vertical="center" wrapText="1"/>
    </xf>
    <xf numFmtId="0" fontId="15" fillId="0" borderId="9" xfId="7" applyFont="1" applyFill="1" applyBorder="1" applyAlignment="1">
      <alignment horizontal="center" vertical="center" wrapText="1"/>
    </xf>
    <xf numFmtId="0" fontId="15" fillId="0" borderId="44" xfId="7" applyFont="1" applyFill="1" applyBorder="1" applyAlignment="1">
      <alignment horizontal="center" vertical="center" wrapText="1"/>
    </xf>
    <xf numFmtId="0" fontId="15" fillId="0" borderId="8" xfId="7" applyFont="1" applyFill="1" applyBorder="1" applyAlignment="1">
      <alignment horizontal="center" vertical="center" wrapText="1"/>
    </xf>
    <xf numFmtId="0" fontId="2" fillId="0" borderId="20" xfId="7" applyFont="1" applyFill="1" applyBorder="1" applyAlignment="1">
      <alignment horizontal="left" vertical="center" wrapText="1"/>
    </xf>
    <xf numFmtId="0" fontId="2" fillId="0" borderId="19" xfId="7" applyFont="1" applyFill="1" applyBorder="1" applyAlignment="1">
      <alignment horizontal="left" vertical="center" wrapText="1"/>
    </xf>
    <xf numFmtId="0" fontId="2" fillId="0" borderId="75" xfId="7" applyFont="1" applyFill="1" applyBorder="1" applyAlignment="1">
      <alignment horizontal="left" vertical="center" wrapText="1"/>
    </xf>
    <xf numFmtId="0" fontId="2" fillId="0" borderId="33" xfId="7" applyFont="1" applyFill="1" applyBorder="1" applyAlignment="1">
      <alignment horizontal="left" vertical="center" wrapText="1"/>
    </xf>
    <xf numFmtId="0" fontId="2" fillId="0" borderId="11" xfId="7" applyFont="1" applyFill="1" applyBorder="1" applyAlignment="1">
      <alignment horizontal="left" vertical="center" wrapText="1"/>
    </xf>
    <xf numFmtId="0" fontId="2" fillId="0" borderId="22" xfId="7" applyFont="1" applyFill="1" applyBorder="1" applyAlignment="1">
      <alignment horizontal="left" vertical="center" wrapText="1"/>
    </xf>
    <xf numFmtId="0" fontId="3" fillId="0" borderId="40" xfId="7" applyFont="1" applyFill="1" applyBorder="1" applyAlignment="1">
      <alignment horizontal="left" vertical="center" wrapText="1"/>
    </xf>
    <xf numFmtId="0" fontId="3" fillId="0" borderId="19" xfId="7" applyFont="1" applyFill="1" applyBorder="1" applyAlignment="1">
      <alignment horizontal="left" vertical="center" wrapText="1"/>
    </xf>
    <xf numFmtId="0" fontId="3" fillId="0" borderId="11" xfId="7" applyFont="1" applyFill="1" applyBorder="1" applyAlignment="1">
      <alignment horizontal="left" vertical="center" wrapText="1"/>
    </xf>
    <xf numFmtId="0" fontId="39" fillId="0" borderId="32" xfId="0" applyFont="1" applyFill="1" applyBorder="1" applyAlignment="1">
      <alignment horizontal="left"/>
    </xf>
    <xf numFmtId="0" fontId="39" fillId="0" borderId="3" xfId="0" applyFont="1" applyFill="1" applyBorder="1" applyAlignment="1">
      <alignment horizontal="left"/>
    </xf>
    <xf numFmtId="0" fontId="39" fillId="0" borderId="6" xfId="0" applyFont="1" applyFill="1" applyBorder="1" applyAlignment="1">
      <alignment horizontal="left"/>
    </xf>
    <xf numFmtId="0" fontId="38" fillId="0" borderId="32" xfId="0" applyFont="1" applyFill="1" applyBorder="1" applyAlignment="1">
      <alignment horizontal="left"/>
    </xf>
    <xf numFmtId="0" fontId="38" fillId="0" borderId="3" xfId="0" applyFont="1" applyFill="1" applyBorder="1" applyAlignment="1">
      <alignment horizontal="left"/>
    </xf>
    <xf numFmtId="0" fontId="38" fillId="0" borderId="6" xfId="0" applyFont="1" applyFill="1" applyBorder="1" applyAlignment="1">
      <alignment horizontal="left"/>
    </xf>
    <xf numFmtId="0" fontId="7" fillId="0" borderId="53" xfId="7" applyFont="1" applyFill="1" applyBorder="1" applyAlignment="1">
      <alignment vertical="center" wrapText="1"/>
    </xf>
    <xf numFmtId="0" fontId="7" fillId="0" borderId="34" xfId="7" applyFont="1" applyFill="1" applyBorder="1" applyAlignment="1">
      <alignment vertical="center" wrapText="1"/>
    </xf>
    <xf numFmtId="14" fontId="7" fillId="0" borderId="34" xfId="7" applyNumberFormat="1" applyFont="1" applyFill="1" applyBorder="1" applyAlignment="1">
      <alignment horizontal="center"/>
    </xf>
    <xf numFmtId="0" fontId="7" fillId="0" borderId="54" xfId="7" applyFont="1" applyFill="1" applyBorder="1" applyAlignment="1">
      <alignment horizontal="center"/>
    </xf>
    <xf numFmtId="0" fontId="7" fillId="0" borderId="10" xfId="7" applyFont="1" applyFill="1" applyBorder="1" applyAlignment="1">
      <alignment horizontal="center"/>
    </xf>
    <xf numFmtId="0" fontId="7" fillId="0" borderId="69" xfId="7" applyFont="1" applyFill="1" applyBorder="1" applyAlignment="1">
      <alignment horizontal="center"/>
    </xf>
    <xf numFmtId="14" fontId="7" fillId="0" borderId="51" xfId="7" applyNumberFormat="1" applyFont="1" applyFill="1" applyBorder="1" applyAlignment="1">
      <alignment horizontal="center"/>
    </xf>
    <xf numFmtId="14" fontId="7" fillId="0" borderId="67" xfId="7" applyNumberFormat="1" applyFont="1" applyFill="1" applyBorder="1" applyAlignment="1">
      <alignment horizontal="center"/>
    </xf>
    <xf numFmtId="0" fontId="3" fillId="0" borderId="42" xfId="7" applyFont="1" applyFill="1" applyBorder="1" applyAlignment="1">
      <alignment horizontal="left"/>
    </xf>
    <xf numFmtId="0" fontId="3" fillId="0" borderId="40" xfId="7" applyFont="1" applyFill="1" applyBorder="1" applyAlignment="1">
      <alignment horizontal="left"/>
    </xf>
    <xf numFmtId="0" fontId="3" fillId="0" borderId="78" xfId="7" applyFont="1" applyFill="1" applyBorder="1" applyAlignment="1">
      <alignment horizontal="left"/>
    </xf>
    <xf numFmtId="0" fontId="3" fillId="0" borderId="42" xfId="7" applyFont="1" applyFill="1" applyBorder="1" applyAlignment="1">
      <alignment horizontal="center"/>
    </xf>
    <xf numFmtId="0" fontId="3" fillId="0" borderId="40" xfId="7" applyFont="1" applyFill="1" applyBorder="1" applyAlignment="1">
      <alignment horizontal="center"/>
    </xf>
    <xf numFmtId="0" fontId="3" fillId="0" borderId="78" xfId="7" applyFont="1" applyFill="1" applyBorder="1" applyAlignment="1">
      <alignment horizontal="center"/>
    </xf>
    <xf numFmtId="0" fontId="0" fillId="0" borderId="53" xfId="0" applyFill="1" applyBorder="1" applyAlignment="1">
      <alignment horizontal="left" vertical="center"/>
    </xf>
    <xf numFmtId="0" fontId="0" fillId="0" borderId="34" xfId="0" applyFill="1" applyBorder="1" applyAlignment="1">
      <alignment horizontal="left" vertical="center"/>
    </xf>
    <xf numFmtId="0" fontId="0" fillId="0" borderId="54" xfId="0" applyFill="1" applyBorder="1" applyAlignment="1">
      <alignment horizontal="left" vertical="center"/>
    </xf>
    <xf numFmtId="49" fontId="27" fillId="7" borderId="0" xfId="0" applyNumberFormat="1" applyFont="1" applyFill="1" applyAlignment="1">
      <alignment horizontal="center" vertical="center"/>
    </xf>
    <xf numFmtId="49" fontId="27" fillId="7" borderId="9" xfId="0" applyNumberFormat="1" applyFont="1" applyFill="1" applyBorder="1" applyAlignment="1">
      <alignment horizontal="center" vertical="center"/>
    </xf>
    <xf numFmtId="49" fontId="27" fillId="7" borderId="46" xfId="0" applyNumberFormat="1" applyFont="1" applyFill="1" applyBorder="1" applyAlignment="1">
      <alignment horizontal="center" vertical="center" wrapText="1"/>
    </xf>
    <xf numFmtId="49" fontId="27" fillId="7" borderId="31" xfId="0" applyNumberFormat="1" applyFont="1" applyFill="1" applyBorder="1" applyAlignment="1">
      <alignment horizontal="center" vertical="center" wrapText="1"/>
    </xf>
    <xf numFmtId="49" fontId="27" fillId="0" borderId="0" xfId="0" applyNumberFormat="1" applyFont="1" applyFill="1" applyAlignment="1">
      <alignment horizontal="center"/>
    </xf>
    <xf numFmtId="0" fontId="9" fillId="3" borderId="44" xfId="0" applyFont="1" applyFill="1" applyBorder="1" applyAlignment="1">
      <alignment horizontal="center" vertical="center"/>
    </xf>
    <xf numFmtId="0" fontId="9" fillId="3" borderId="12" xfId="0" applyFont="1" applyFill="1" applyBorder="1" applyAlignment="1">
      <alignment horizontal="center" vertical="center"/>
    </xf>
    <xf numFmtId="0" fontId="0" fillId="0" borderId="8" xfId="0" applyBorder="1" applyAlignment="1"/>
    <xf numFmtId="0" fontId="8" fillId="0" borderId="20" xfId="0" applyFont="1" applyFill="1" applyBorder="1" applyAlignment="1">
      <alignment horizontal="left" vertical="center" wrapText="1"/>
    </xf>
    <xf numFmtId="0" fontId="0" fillId="0" borderId="19" xfId="0" applyBorder="1" applyAlignment="1"/>
    <xf numFmtId="0" fontId="0" fillId="0" borderId="75" xfId="0" applyBorder="1" applyAlignment="1"/>
    <xf numFmtId="0" fontId="2" fillId="4" borderId="25" xfId="0" applyFont="1" applyFill="1" applyBorder="1" applyAlignment="1">
      <alignment horizontal="center" vertical="center" wrapText="1"/>
    </xf>
    <xf numFmtId="0" fontId="0" fillId="0" borderId="24" xfId="0" applyBorder="1" applyAlignment="1">
      <alignment horizontal="center" vertical="center" wrapText="1"/>
    </xf>
    <xf numFmtId="0" fontId="0" fillId="0" borderId="76" xfId="0" applyBorder="1" applyAlignment="1">
      <alignment horizontal="center"/>
    </xf>
    <xf numFmtId="0" fontId="9" fillId="0" borderId="33" xfId="0" applyFont="1" applyFill="1" applyBorder="1" applyAlignment="1">
      <alignment horizontal="left" vertical="center" wrapText="1"/>
    </xf>
    <xf numFmtId="0" fontId="0" fillId="0" borderId="11" xfId="0" applyBorder="1" applyAlignment="1"/>
    <xf numFmtId="0" fontId="0" fillId="0" borderId="22" xfId="0" applyBorder="1" applyAlignment="1"/>
    <xf numFmtId="0" fontId="8" fillId="0" borderId="42" xfId="0" applyFont="1" applyFill="1" applyBorder="1" applyAlignment="1">
      <alignment horizontal="center" vertical="center" wrapText="1"/>
    </xf>
    <xf numFmtId="0" fontId="0" fillId="0" borderId="40" xfId="0" applyFill="1" applyBorder="1" applyAlignment="1">
      <alignment horizontal="center"/>
    </xf>
    <xf numFmtId="0" fontId="2" fillId="0" borderId="28" xfId="0" applyFont="1" applyFill="1" applyBorder="1" applyAlignment="1">
      <alignment horizontal="center" vertical="center" wrapText="1"/>
    </xf>
    <xf numFmtId="0" fontId="0" fillId="0" borderId="28" xfId="0" applyBorder="1" applyAlignment="1">
      <alignment horizontal="center" vertical="center" wrapText="1"/>
    </xf>
    <xf numFmtId="0" fontId="26" fillId="0" borderId="28" xfId="0" applyFont="1" applyBorder="1" applyAlignment="1">
      <alignment horizontal="center" vertical="center" wrapText="1"/>
    </xf>
    <xf numFmtId="0" fontId="26" fillId="0" borderId="25" xfId="0" applyFont="1" applyBorder="1" applyAlignment="1">
      <alignment horizontal="center" vertical="center" wrapText="1"/>
    </xf>
    <xf numFmtId="0" fontId="2" fillId="4" borderId="39" xfId="0" applyFont="1" applyFill="1" applyBorder="1" applyAlignment="1">
      <alignment horizontal="left" vertical="center" wrapText="1"/>
    </xf>
    <xf numFmtId="0" fontId="0" fillId="0" borderId="38" xfId="0" applyBorder="1" applyAlignment="1">
      <alignment horizontal="left" vertical="center" wrapText="1"/>
    </xf>
    <xf numFmtId="0" fontId="0" fillId="0" borderId="62" xfId="0" applyBorder="1" applyAlignment="1"/>
    <xf numFmtId="0" fontId="2" fillId="4" borderId="52" xfId="0" applyFont="1" applyFill="1" applyBorder="1" applyAlignment="1">
      <alignment horizontal="left" vertical="center" wrapText="1"/>
    </xf>
    <xf numFmtId="0" fontId="2" fillId="3" borderId="44" xfId="0" applyFont="1" applyFill="1" applyBorder="1" applyAlignment="1">
      <alignment horizontal="left" vertical="center" wrapText="1"/>
    </xf>
    <xf numFmtId="0" fontId="0" fillId="0" borderId="12" xfId="0" applyBorder="1" applyAlignment="1">
      <alignment vertical="center"/>
    </xf>
    <xf numFmtId="0" fontId="0" fillId="0" borderId="8" xfId="0" applyBorder="1" applyAlignment="1">
      <alignment vertical="center"/>
    </xf>
    <xf numFmtId="49" fontId="27" fillId="5" borderId="0" xfId="0" applyNumberFormat="1" applyFont="1" applyFill="1" applyAlignment="1">
      <alignment horizontal="left" vertical="center"/>
    </xf>
    <xf numFmtId="0" fontId="26" fillId="0" borderId="9" xfId="0" applyFont="1" applyBorder="1" applyAlignment="1">
      <alignment horizontal="center"/>
    </xf>
    <xf numFmtId="0" fontId="27" fillId="7" borderId="44" xfId="0" applyFont="1" applyFill="1" applyBorder="1" applyAlignment="1">
      <alignment horizontal="center" vertical="center" wrapText="1"/>
    </xf>
    <xf numFmtId="0" fontId="27" fillId="7" borderId="8" xfId="0" applyFont="1" applyFill="1" applyBorder="1" applyAlignment="1">
      <alignment horizontal="center" vertical="center" wrapText="1"/>
    </xf>
    <xf numFmtId="0" fontId="0" fillId="0" borderId="28" xfId="0" applyFill="1" applyBorder="1" applyAlignment="1">
      <alignment horizontal="center" vertical="center" wrapText="1"/>
    </xf>
    <xf numFmtId="0" fontId="0" fillId="0" borderId="25" xfId="0" applyBorder="1" applyAlignment="1">
      <alignment horizontal="center" vertical="center" wrapText="1"/>
    </xf>
    <xf numFmtId="0" fontId="27" fillId="7" borderId="39" xfId="0" applyFont="1" applyFill="1" applyBorder="1" applyAlignment="1">
      <alignment horizontal="center" vertical="center" wrapText="1"/>
    </xf>
    <xf numFmtId="0" fontId="0" fillId="0" borderId="38" xfId="0" applyBorder="1" applyAlignment="1">
      <alignment horizontal="center" vertical="center" wrapText="1"/>
    </xf>
    <xf numFmtId="0" fontId="0" fillId="0" borderId="1" xfId="0" applyBorder="1" applyAlignment="1">
      <alignment horizontal="center" vertical="center" wrapText="1"/>
    </xf>
    <xf numFmtId="0" fontId="0" fillId="0" borderId="9" xfId="0" applyBorder="1" applyAlignment="1">
      <alignment horizontal="center" vertical="center" wrapText="1"/>
    </xf>
    <xf numFmtId="0" fontId="27" fillId="7" borderId="17" xfId="0" applyFont="1" applyFill="1" applyBorder="1" applyAlignment="1">
      <alignment horizontal="center" vertical="center" wrapText="1"/>
    </xf>
    <xf numFmtId="0" fontId="27" fillId="7" borderId="74" xfId="0" applyFont="1" applyFill="1" applyBorder="1" applyAlignment="1">
      <alignment horizontal="center" vertical="center" wrapText="1"/>
    </xf>
    <xf numFmtId="0" fontId="6" fillId="0" borderId="45" xfId="0" applyFont="1" applyFill="1" applyBorder="1" applyAlignment="1">
      <alignment horizontal="center" vertical="center" wrapText="1"/>
    </xf>
    <xf numFmtId="0" fontId="6" fillId="0" borderId="4" xfId="0" applyFont="1" applyFill="1" applyBorder="1" applyAlignment="1">
      <alignment horizontal="center" vertical="center" wrapText="1"/>
    </xf>
    <xf numFmtId="0" fontId="6" fillId="0" borderId="63" xfId="0" applyFont="1" applyFill="1" applyBorder="1" applyAlignment="1">
      <alignment horizontal="center" vertical="center" wrapText="1"/>
    </xf>
    <xf numFmtId="0" fontId="6" fillId="0" borderId="66" xfId="0" applyFont="1" applyFill="1" applyBorder="1" applyAlignment="1">
      <alignment horizontal="center" vertical="center" wrapText="1"/>
    </xf>
    <xf numFmtId="0" fontId="6" fillId="0" borderId="18" xfId="0" applyFont="1" applyFill="1" applyBorder="1" applyAlignment="1">
      <alignment horizontal="center" vertical="center" wrapText="1"/>
    </xf>
    <xf numFmtId="0" fontId="6" fillId="0" borderId="3" xfId="0" applyFont="1" applyFill="1" applyBorder="1" applyAlignment="1">
      <alignment horizontal="center" vertical="center" wrapText="1"/>
    </xf>
    <xf numFmtId="0" fontId="33" fillId="0" borderId="13" xfId="0" applyFont="1" applyFill="1" applyBorder="1" applyAlignment="1">
      <alignment horizontal="center" vertical="center" wrapText="1"/>
    </xf>
    <xf numFmtId="0" fontId="33" fillId="0" borderId="4" xfId="0" applyFont="1" applyFill="1" applyBorder="1" applyAlignment="1">
      <alignment horizontal="center" vertical="center" wrapText="1"/>
    </xf>
    <xf numFmtId="0" fontId="6" fillId="0" borderId="16" xfId="0" applyFont="1" applyFill="1" applyBorder="1" applyAlignment="1">
      <alignment horizontal="center" vertical="center" wrapText="1"/>
    </xf>
    <xf numFmtId="0" fontId="30" fillId="0" borderId="75" xfId="0" applyFont="1" applyFill="1" applyBorder="1" applyAlignment="1">
      <alignment horizontal="center" vertical="center" wrapText="1"/>
    </xf>
    <xf numFmtId="0" fontId="9" fillId="3" borderId="52" xfId="0" applyFont="1" applyFill="1" applyBorder="1" applyAlignment="1">
      <alignment horizontal="center" vertical="center"/>
    </xf>
    <xf numFmtId="0" fontId="9" fillId="3" borderId="46" xfId="0" applyFont="1" applyFill="1" applyBorder="1" applyAlignment="1">
      <alignment horizontal="center" vertical="center"/>
    </xf>
    <xf numFmtId="0" fontId="6" fillId="0" borderId="75" xfId="0" applyFont="1" applyFill="1" applyBorder="1" applyAlignment="1">
      <alignment horizontal="center" vertical="center" wrapText="1"/>
    </xf>
    <xf numFmtId="0" fontId="0" fillId="9" borderId="12" xfId="0" applyFill="1" applyBorder="1" applyAlignment="1">
      <alignment horizontal="center" vertical="center"/>
    </xf>
    <xf numFmtId="0" fontId="0" fillId="9" borderId="8" xfId="0" applyFill="1" applyBorder="1" applyAlignment="1">
      <alignment horizontal="center" vertical="center"/>
    </xf>
    <xf numFmtId="49" fontId="27" fillId="5" borderId="0" xfId="0" applyNumberFormat="1" applyFont="1" applyFill="1" applyAlignment="1">
      <alignment horizontal="left" vertical="top"/>
    </xf>
    <xf numFmtId="49" fontId="27" fillId="5" borderId="0" xfId="0" applyNumberFormat="1" applyFont="1" applyFill="1" applyAlignment="1">
      <alignment horizontal="left"/>
    </xf>
    <xf numFmtId="0" fontId="6" fillId="6" borderId="45" xfId="0" applyFont="1" applyFill="1" applyBorder="1" applyAlignment="1">
      <alignment horizontal="center" vertical="center" wrapText="1"/>
    </xf>
    <xf numFmtId="0" fontId="6" fillId="6" borderId="4" xfId="0" applyFont="1" applyFill="1" applyBorder="1" applyAlignment="1">
      <alignment horizontal="center" vertical="center" wrapText="1"/>
    </xf>
    <xf numFmtId="0" fontId="27" fillId="7" borderId="6" xfId="0" applyFont="1" applyFill="1" applyBorder="1" applyAlignment="1">
      <alignment horizontal="center" vertical="center" wrapText="1"/>
    </xf>
    <xf numFmtId="0" fontId="27" fillId="7" borderId="38" xfId="0" applyFont="1" applyFill="1" applyBorder="1" applyAlignment="1">
      <alignment horizontal="center" vertical="center" wrapText="1"/>
    </xf>
    <xf numFmtId="0" fontId="27" fillId="7" borderId="2" xfId="0" applyFont="1" applyFill="1" applyBorder="1" applyAlignment="1">
      <alignment horizontal="center" vertical="center" wrapText="1"/>
    </xf>
    <xf numFmtId="0" fontId="27" fillId="7" borderId="0" xfId="0" applyFont="1" applyFill="1" applyBorder="1" applyAlignment="1">
      <alignment horizontal="center" vertical="center" wrapText="1"/>
    </xf>
    <xf numFmtId="0" fontId="2" fillId="4" borderId="1" xfId="0" applyFont="1" applyFill="1" applyBorder="1" applyAlignment="1">
      <alignment horizontal="left" vertical="center" wrapText="1"/>
    </xf>
    <xf numFmtId="0" fontId="0" fillId="0" borderId="9" xfId="0" applyBorder="1" applyAlignment="1"/>
    <xf numFmtId="0" fontId="0" fillId="0" borderId="58" xfId="0" applyBorder="1" applyAlignment="1"/>
    <xf numFmtId="0" fontId="2" fillId="4" borderId="31" xfId="0" applyFont="1" applyFill="1" applyBorder="1" applyAlignment="1">
      <alignment horizontal="left" vertical="center" wrapText="1"/>
    </xf>
    <xf numFmtId="0" fontId="0" fillId="0" borderId="9" xfId="0" applyBorder="1" applyAlignment="1">
      <alignment horizontal="left"/>
    </xf>
    <xf numFmtId="0" fontId="0" fillId="0" borderId="58" xfId="0" applyBorder="1" applyAlignment="1">
      <alignment horizontal="left"/>
    </xf>
    <xf numFmtId="0" fontId="9" fillId="3" borderId="8" xfId="0" applyFont="1" applyFill="1" applyBorder="1" applyAlignment="1">
      <alignment horizontal="center" vertical="center"/>
    </xf>
    <xf numFmtId="0" fontId="27" fillId="7" borderId="62" xfId="0" applyFont="1" applyFill="1" applyBorder="1" applyAlignment="1">
      <alignment horizontal="center" vertical="center" wrapText="1"/>
    </xf>
    <xf numFmtId="0" fontId="27" fillId="7" borderId="60" xfId="0" applyFont="1" applyFill="1" applyBorder="1" applyAlignment="1">
      <alignment horizontal="center" vertical="center" wrapText="1"/>
    </xf>
    <xf numFmtId="0" fontId="9" fillId="0" borderId="25" xfId="0" applyFont="1" applyFill="1" applyBorder="1" applyAlignment="1">
      <alignment horizontal="center" vertical="center" wrapText="1"/>
    </xf>
    <xf numFmtId="0" fontId="9" fillId="0" borderId="24" xfId="0" applyFont="1" applyFill="1" applyBorder="1" applyAlignment="1">
      <alignment horizontal="center" vertical="center" wrapText="1"/>
    </xf>
    <xf numFmtId="0" fontId="9" fillId="0" borderId="76" xfId="0" applyFont="1" applyFill="1" applyBorder="1" applyAlignment="1">
      <alignment horizontal="center" vertical="center" wrapText="1"/>
    </xf>
    <xf numFmtId="0" fontId="26" fillId="0" borderId="3" xfId="0" applyFont="1" applyFill="1" applyBorder="1" applyAlignment="1">
      <alignment horizontal="left" vertical="center" wrapText="1"/>
    </xf>
    <xf numFmtId="0" fontId="26" fillId="0" borderId="4" xfId="0" applyFont="1" applyFill="1" applyBorder="1" applyAlignment="1">
      <alignment horizontal="left" wrapText="1"/>
    </xf>
    <xf numFmtId="0" fontId="27" fillId="7" borderId="1" xfId="0" applyFont="1" applyFill="1" applyBorder="1" applyAlignment="1">
      <alignment horizontal="center" vertical="center" wrapText="1"/>
    </xf>
    <xf numFmtId="0" fontId="27" fillId="7" borderId="9" xfId="0" applyFont="1" applyFill="1" applyBorder="1" applyAlignment="1">
      <alignment horizontal="center" vertical="center" wrapText="1"/>
    </xf>
    <xf numFmtId="0" fontId="27" fillId="7" borderId="54" xfId="0" applyFont="1" applyFill="1" applyBorder="1" applyAlignment="1">
      <alignment horizontal="center" vertical="center" wrapText="1"/>
    </xf>
    <xf numFmtId="0" fontId="0" fillId="0" borderId="62" xfId="0" applyBorder="1" applyAlignment="1">
      <alignment horizontal="left" vertical="center" wrapText="1"/>
    </xf>
    <xf numFmtId="0" fontId="26" fillId="0" borderId="43" xfId="0" applyFont="1" applyBorder="1" applyAlignment="1">
      <alignment horizontal="center" vertical="center" wrapText="1"/>
    </xf>
    <xf numFmtId="0" fontId="26" fillId="0" borderId="72" xfId="0" applyFont="1" applyBorder="1" applyAlignment="1">
      <alignment horizontal="center" vertical="center" wrapText="1"/>
    </xf>
    <xf numFmtId="0" fontId="2" fillId="4" borderId="50" xfId="0" applyFont="1" applyFill="1" applyBorder="1" applyAlignment="1">
      <alignment horizontal="left" vertical="center" wrapText="1"/>
    </xf>
    <xf numFmtId="0" fontId="0" fillId="0" borderId="48" xfId="0" applyBorder="1" applyAlignment="1">
      <alignment horizontal="left" vertical="center" wrapText="1"/>
    </xf>
    <xf numFmtId="0" fontId="0" fillId="0" borderId="37" xfId="0" applyBorder="1" applyAlignment="1">
      <alignment horizontal="center" vertical="center" wrapText="1"/>
    </xf>
    <xf numFmtId="0" fontId="27" fillId="7" borderId="42" xfId="0" applyFont="1" applyFill="1" applyBorder="1" applyAlignment="1">
      <alignment horizontal="center" vertical="center" wrapText="1"/>
    </xf>
    <xf numFmtId="0" fontId="27" fillId="7" borderId="40" xfId="0" applyFont="1" applyFill="1" applyBorder="1" applyAlignment="1">
      <alignment horizontal="center" vertical="center" wrapText="1"/>
    </xf>
    <xf numFmtId="0" fontId="0" fillId="0" borderId="40" xfId="0" applyBorder="1" applyAlignment="1">
      <alignment horizontal="center" vertical="center" wrapText="1"/>
    </xf>
    <xf numFmtId="0" fontId="0" fillId="0" borderId="78" xfId="0" applyBorder="1" applyAlignment="1">
      <alignment horizontal="center" vertical="center" wrapText="1"/>
    </xf>
    <xf numFmtId="49" fontId="34" fillId="10" borderId="0" xfId="0" applyNumberFormat="1" applyFont="1" applyFill="1" applyAlignment="1">
      <alignment horizontal="left"/>
    </xf>
    <xf numFmtId="0" fontId="34" fillId="14" borderId="39" xfId="0" applyFont="1" applyFill="1" applyBorder="1" applyAlignment="1">
      <alignment horizontal="center" vertical="center" wrapText="1"/>
    </xf>
    <xf numFmtId="0" fontId="34" fillId="14" borderId="38" xfId="0" applyFont="1" applyFill="1" applyBorder="1" applyAlignment="1">
      <alignment horizontal="center" vertical="center" wrapText="1"/>
    </xf>
    <xf numFmtId="0" fontId="34" fillId="14" borderId="1" xfId="0" applyFont="1" applyFill="1" applyBorder="1" applyAlignment="1">
      <alignment horizontal="center" vertical="center" wrapText="1"/>
    </xf>
    <xf numFmtId="0" fontId="34" fillId="14" borderId="9" xfId="0" applyFont="1" applyFill="1" applyBorder="1" applyAlignment="1">
      <alignment horizontal="center" vertical="center" wrapText="1"/>
    </xf>
    <xf numFmtId="0" fontId="34" fillId="14" borderId="44" xfId="0" applyFont="1" applyFill="1" applyBorder="1" applyAlignment="1">
      <alignment horizontal="center" vertical="center" wrapText="1"/>
    </xf>
    <xf numFmtId="0" fontId="34" fillId="14" borderId="8" xfId="0" applyFont="1" applyFill="1" applyBorder="1" applyAlignment="1">
      <alignment horizontal="center" vertical="center" wrapText="1"/>
    </xf>
    <xf numFmtId="0" fontId="8" fillId="0" borderId="73" xfId="0" applyFont="1" applyFill="1" applyBorder="1" applyAlignment="1">
      <alignment horizontal="center" vertical="center" wrapText="1"/>
    </xf>
    <xf numFmtId="0" fontId="8" fillId="0" borderId="18" xfId="0" applyFont="1" applyFill="1" applyBorder="1" applyAlignment="1">
      <alignment horizontal="center" vertical="center" wrapText="1"/>
    </xf>
    <xf numFmtId="0" fontId="8" fillId="0" borderId="21" xfId="0" applyFont="1" applyFill="1" applyBorder="1" applyAlignment="1">
      <alignment horizontal="center" vertical="center" wrapText="1"/>
    </xf>
    <xf numFmtId="0" fontId="8" fillId="0" borderId="49" xfId="0" applyFont="1" applyFill="1" applyBorder="1" applyAlignment="1">
      <alignment horizontal="center" vertical="center" wrapText="1"/>
    </xf>
    <xf numFmtId="0" fontId="2" fillId="0" borderId="52" xfId="0" applyFont="1" applyFill="1" applyBorder="1" applyAlignment="1">
      <alignment horizontal="center" vertical="center" wrapText="1"/>
    </xf>
    <xf numFmtId="0" fontId="2" fillId="0" borderId="38" xfId="0" applyFont="1" applyFill="1" applyBorder="1" applyAlignment="1">
      <alignment horizontal="center" vertical="center" wrapText="1"/>
    </xf>
    <xf numFmtId="0" fontId="2" fillId="0" borderId="31" xfId="0" applyFont="1" applyFill="1" applyBorder="1" applyAlignment="1">
      <alignment horizontal="center" vertical="center" wrapText="1"/>
    </xf>
    <xf numFmtId="0" fontId="2" fillId="0" borderId="9" xfId="0" applyFont="1" applyFill="1" applyBorder="1" applyAlignment="1">
      <alignment horizontal="center" vertical="center" wrapText="1"/>
    </xf>
    <xf numFmtId="0" fontId="8" fillId="0" borderId="66" xfId="0" applyFont="1" applyFill="1" applyBorder="1" applyAlignment="1">
      <alignment horizontal="center" vertical="center" wrapText="1"/>
    </xf>
    <xf numFmtId="0" fontId="8" fillId="0" borderId="32" xfId="0" applyFont="1" applyFill="1" applyBorder="1" applyAlignment="1">
      <alignment horizontal="center" vertical="center" wrapText="1"/>
    </xf>
    <xf numFmtId="0" fontId="8" fillId="0" borderId="53" xfId="0" applyFont="1" applyFill="1" applyBorder="1" applyAlignment="1">
      <alignment horizontal="center" vertical="center" wrapText="1"/>
    </xf>
    <xf numFmtId="0" fontId="28" fillId="0" borderId="9" xfId="0" applyFont="1" applyBorder="1" applyAlignment="1">
      <alignment horizontal="center"/>
    </xf>
    <xf numFmtId="0" fontId="2" fillId="11" borderId="25" xfId="0" applyFont="1" applyFill="1" applyBorder="1" applyAlignment="1">
      <alignment horizontal="left" vertical="center" wrapText="1"/>
    </xf>
    <xf numFmtId="0" fontId="2" fillId="11" borderId="24" xfId="0" applyFont="1" applyFill="1" applyBorder="1" applyAlignment="1">
      <alignment horizontal="left" vertical="center" wrapText="1"/>
    </xf>
    <xf numFmtId="0" fontId="2" fillId="11" borderId="76" xfId="0" applyFont="1" applyFill="1" applyBorder="1" applyAlignment="1">
      <alignment horizontal="left" vertical="center" wrapText="1"/>
    </xf>
    <xf numFmtId="0" fontId="8" fillId="13" borderId="37" xfId="0" applyFont="1" applyFill="1" applyBorder="1" applyAlignment="1">
      <alignment horizontal="center" vertical="center"/>
    </xf>
    <xf numFmtId="0" fontId="8" fillId="13" borderId="59" xfId="0" applyFont="1" applyFill="1" applyBorder="1" applyAlignment="1">
      <alignment horizontal="center" vertical="center"/>
    </xf>
    <xf numFmtId="0" fontId="34" fillId="13" borderId="37" xfId="0" applyFont="1" applyFill="1" applyBorder="1" applyAlignment="1">
      <alignment horizontal="left" vertical="center" wrapText="1"/>
    </xf>
    <xf numFmtId="0" fontId="35" fillId="0" borderId="59" xfId="0" applyFont="1" applyBorder="1" applyAlignment="1">
      <alignment horizontal="left" vertical="center" wrapText="1"/>
    </xf>
    <xf numFmtId="0" fontId="8" fillId="13" borderId="36" xfId="0" applyFont="1" applyFill="1" applyBorder="1" applyAlignment="1">
      <alignment horizontal="center" vertical="center"/>
    </xf>
    <xf numFmtId="0" fontId="2" fillId="0" borderId="43" xfId="0" applyFont="1" applyFill="1" applyBorder="1" applyAlignment="1">
      <alignment horizontal="center" vertical="center" wrapText="1"/>
    </xf>
    <xf numFmtId="0" fontId="2" fillId="0" borderId="56" xfId="0" applyFont="1" applyFill="1" applyBorder="1" applyAlignment="1">
      <alignment horizontal="center" vertical="center" wrapText="1"/>
    </xf>
    <xf numFmtId="0" fontId="2" fillId="0" borderId="72" xfId="0" applyFont="1" applyFill="1" applyBorder="1" applyAlignment="1">
      <alignment horizontal="center" vertical="center" wrapText="1"/>
    </xf>
    <xf numFmtId="49" fontId="26" fillId="0" borderId="27" xfId="0" applyNumberFormat="1" applyFont="1" applyFill="1" applyBorder="1" applyAlignment="1">
      <alignment horizontal="center" vertical="center" wrapText="1"/>
    </xf>
    <xf numFmtId="49" fontId="26" fillId="0" borderId="41" xfId="0" applyNumberFormat="1" applyFont="1" applyFill="1" applyBorder="1" applyAlignment="1">
      <alignment horizontal="center" vertical="center" wrapText="1"/>
    </xf>
    <xf numFmtId="49" fontId="26" fillId="0" borderId="19" xfId="0" applyNumberFormat="1" applyFont="1" applyFill="1" applyBorder="1" applyAlignment="1">
      <alignment horizontal="center" vertical="center" wrapText="1"/>
    </xf>
    <xf numFmtId="49" fontId="26" fillId="0" borderId="40" xfId="0" applyNumberFormat="1" applyFont="1" applyFill="1" applyBorder="1" applyAlignment="1">
      <alignment horizontal="center" vertical="center" wrapText="1"/>
    </xf>
    <xf numFmtId="49" fontId="28" fillId="0" borderId="20" xfId="0" applyNumberFormat="1" applyFont="1" applyFill="1" applyBorder="1" applyAlignment="1">
      <alignment horizontal="center" vertical="center" wrapText="1"/>
    </xf>
    <xf numFmtId="49" fontId="28" fillId="0" borderId="42" xfId="0" applyNumberFormat="1" applyFont="1" applyFill="1" applyBorder="1" applyAlignment="1">
      <alignment horizontal="center" vertical="center" wrapText="1"/>
    </xf>
    <xf numFmtId="49" fontId="28" fillId="0" borderId="27" xfId="0" applyNumberFormat="1" applyFont="1" applyFill="1" applyBorder="1" applyAlignment="1">
      <alignment horizontal="center" vertical="center" wrapText="1"/>
    </xf>
    <xf numFmtId="49" fontId="28" fillId="0" borderId="41" xfId="0" applyNumberFormat="1" applyFont="1" applyFill="1" applyBorder="1" applyAlignment="1">
      <alignment horizontal="center" vertical="center" wrapText="1"/>
    </xf>
    <xf numFmtId="0" fontId="2" fillId="4" borderId="2" xfId="0" applyFont="1" applyFill="1" applyBorder="1" applyAlignment="1">
      <alignment horizontal="left" vertical="center" wrapText="1"/>
    </xf>
    <xf numFmtId="0" fontId="2" fillId="4" borderId="0" xfId="0" applyFont="1" applyFill="1" applyBorder="1" applyAlignment="1">
      <alignment horizontal="left" vertical="center" wrapText="1"/>
    </xf>
    <xf numFmtId="49" fontId="26" fillId="0" borderId="71" xfId="0" applyNumberFormat="1" applyFont="1" applyFill="1" applyBorder="1" applyAlignment="1">
      <alignment horizontal="center" vertical="center" wrapText="1"/>
    </xf>
    <xf numFmtId="49" fontId="26" fillId="0" borderId="78" xfId="0" applyNumberFormat="1" applyFont="1" applyFill="1" applyBorder="1" applyAlignment="1">
      <alignment horizontal="center" vertical="center" wrapText="1"/>
    </xf>
    <xf numFmtId="0" fontId="2" fillId="4" borderId="76" xfId="0" applyFont="1" applyFill="1" applyBorder="1" applyAlignment="1">
      <alignment horizontal="left" vertical="center" wrapText="1"/>
    </xf>
    <xf numFmtId="0" fontId="2" fillId="0" borderId="20" xfId="0" applyFont="1" applyFill="1" applyBorder="1" applyAlignment="1">
      <alignment horizontal="center" vertical="center" wrapText="1"/>
    </xf>
    <xf numFmtId="0" fontId="2" fillId="0" borderId="19" xfId="0" applyFont="1" applyFill="1" applyBorder="1" applyAlignment="1">
      <alignment horizontal="center" vertical="center" wrapText="1"/>
    </xf>
    <xf numFmtId="0" fontId="2" fillId="0" borderId="71" xfId="0" applyFont="1" applyFill="1" applyBorder="1" applyAlignment="1">
      <alignment horizontal="center" vertical="center" wrapText="1"/>
    </xf>
    <xf numFmtId="0" fontId="2" fillId="0" borderId="42" xfId="0" applyFont="1" applyFill="1" applyBorder="1" applyAlignment="1">
      <alignment horizontal="center" vertical="center" wrapText="1"/>
    </xf>
    <xf numFmtId="0" fontId="2" fillId="0" borderId="40" xfId="0" applyFont="1" applyFill="1" applyBorder="1" applyAlignment="1">
      <alignment horizontal="center" vertical="center" wrapText="1"/>
    </xf>
    <xf numFmtId="0" fontId="2" fillId="0" borderId="78" xfId="0" applyFont="1" applyFill="1" applyBorder="1" applyAlignment="1">
      <alignment horizontal="center" vertical="center" wrapText="1"/>
    </xf>
    <xf numFmtId="0" fontId="2" fillId="0" borderId="53" xfId="0" applyFont="1" applyFill="1" applyBorder="1" applyAlignment="1">
      <alignment horizontal="center" vertical="center" wrapText="1"/>
    </xf>
    <xf numFmtId="0" fontId="2" fillId="0" borderId="34" xfId="0" applyFont="1" applyFill="1" applyBorder="1" applyAlignment="1">
      <alignment horizontal="center" vertical="center" wrapText="1"/>
    </xf>
    <xf numFmtId="0" fontId="2" fillId="0" borderId="35" xfId="0" applyFont="1" applyFill="1" applyBorder="1" applyAlignment="1">
      <alignment horizontal="center" vertical="center" wrapText="1"/>
    </xf>
    <xf numFmtId="49" fontId="28" fillId="0" borderId="19" xfId="0" applyNumberFormat="1" applyFont="1" applyFill="1" applyBorder="1" applyAlignment="1">
      <alignment horizontal="center" vertical="center" wrapText="1"/>
    </xf>
    <xf numFmtId="49" fontId="28" fillId="0" borderId="40" xfId="0" applyNumberFormat="1" applyFont="1" applyFill="1" applyBorder="1" applyAlignment="1">
      <alignment horizontal="center" vertical="center" wrapText="1"/>
    </xf>
    <xf numFmtId="0" fontId="2" fillId="0" borderId="73" xfId="0" applyFont="1" applyFill="1" applyBorder="1" applyAlignment="1">
      <alignment horizontal="center" vertical="center" wrapText="1"/>
    </xf>
    <xf numFmtId="0" fontId="2" fillId="0" borderId="18" xfId="0" applyFont="1" applyFill="1" applyBorder="1" applyAlignment="1">
      <alignment horizontal="center" vertical="center" wrapText="1"/>
    </xf>
    <xf numFmtId="0" fontId="2" fillId="0" borderId="16" xfId="0" applyFont="1" applyFill="1" applyBorder="1" applyAlignment="1">
      <alignment horizontal="center" vertical="center" wrapText="1"/>
    </xf>
    <xf numFmtId="0" fontId="26" fillId="9" borderId="44" xfId="0" applyFont="1" applyFill="1" applyBorder="1" applyAlignment="1">
      <alignment horizontal="center" vertical="center"/>
    </xf>
    <xf numFmtId="0" fontId="26" fillId="9" borderId="12" xfId="0" applyFont="1" applyFill="1" applyBorder="1" applyAlignment="1">
      <alignment horizontal="center" vertical="center"/>
    </xf>
    <xf numFmtId="0" fontId="26" fillId="9" borderId="8" xfId="0" applyFont="1" applyFill="1" applyBorder="1" applyAlignment="1">
      <alignment horizontal="center" vertical="center"/>
    </xf>
    <xf numFmtId="0" fontId="26" fillId="0" borderId="0" xfId="0" applyFont="1" applyFill="1" applyBorder="1" applyAlignment="1">
      <alignment horizontal="center"/>
    </xf>
    <xf numFmtId="49" fontId="26" fillId="0" borderId="20" xfId="0" applyNumberFormat="1" applyFont="1" applyFill="1" applyBorder="1" applyAlignment="1">
      <alignment horizontal="center" vertical="center" wrapText="1"/>
    </xf>
    <xf numFmtId="49" fontId="26" fillId="0" borderId="42" xfId="0" applyNumberFormat="1" applyFont="1" applyFill="1" applyBorder="1" applyAlignment="1">
      <alignment horizontal="center" vertical="center" wrapText="1"/>
    </xf>
    <xf numFmtId="49" fontId="26" fillId="0" borderId="43" xfId="0" applyNumberFormat="1" applyFont="1" applyFill="1" applyBorder="1" applyAlignment="1">
      <alignment horizontal="center" vertical="center" wrapText="1"/>
    </xf>
    <xf numFmtId="49" fontId="26" fillId="0" borderId="72" xfId="0" applyNumberFormat="1" applyFont="1" applyFill="1" applyBorder="1" applyAlignment="1">
      <alignment horizontal="center" vertical="center" wrapText="1"/>
    </xf>
    <xf numFmtId="49" fontId="28" fillId="0" borderId="43" xfId="0" applyNumberFormat="1" applyFont="1" applyFill="1" applyBorder="1" applyAlignment="1">
      <alignment horizontal="center" vertical="center" wrapText="1"/>
    </xf>
    <xf numFmtId="49" fontId="28" fillId="0" borderId="72" xfId="0" applyNumberFormat="1" applyFont="1" applyFill="1" applyBorder="1" applyAlignment="1">
      <alignment horizontal="center" vertical="center" wrapText="1"/>
    </xf>
    <xf numFmtId="0" fontId="2" fillId="0" borderId="21" xfId="0" applyFont="1" applyFill="1" applyBorder="1" applyAlignment="1">
      <alignment horizontal="center" vertical="center" wrapText="1"/>
    </xf>
    <xf numFmtId="0" fontId="2" fillId="0" borderId="49" xfId="0" applyFont="1" applyFill="1" applyBorder="1" applyAlignment="1">
      <alignment horizontal="center" vertical="center" wrapText="1"/>
    </xf>
    <xf numFmtId="0" fontId="2" fillId="0" borderId="51" xfId="0" applyFont="1" applyFill="1" applyBorder="1" applyAlignment="1">
      <alignment horizontal="center" vertical="center" wrapText="1"/>
    </xf>
    <xf numFmtId="0" fontId="2" fillId="0" borderId="33" xfId="8" applyFont="1" applyFill="1" applyBorder="1" applyAlignment="1">
      <alignment horizontal="left" vertical="center" wrapText="1"/>
    </xf>
    <xf numFmtId="0" fontId="2" fillId="0" borderId="11" xfId="8" applyFont="1" applyFill="1" applyBorder="1" applyAlignment="1">
      <alignment horizontal="left" vertical="center" wrapText="1"/>
    </xf>
    <xf numFmtId="0" fontId="2" fillId="0" borderId="69" xfId="8" applyFont="1" applyFill="1" applyBorder="1" applyAlignment="1">
      <alignment horizontal="left" vertical="center" wrapText="1"/>
    </xf>
    <xf numFmtId="0" fontId="9" fillId="3" borderId="38" xfId="0" applyFont="1" applyFill="1" applyBorder="1" applyAlignment="1">
      <alignment horizontal="center" vertical="center"/>
    </xf>
    <xf numFmtId="0" fontId="9" fillId="3" borderId="0" xfId="0" applyFont="1" applyFill="1" applyBorder="1" applyAlignment="1">
      <alignment horizontal="center" vertical="center"/>
    </xf>
    <xf numFmtId="0" fontId="2" fillId="0" borderId="25" xfId="8" applyNumberFormat="1" applyFont="1" applyFill="1" applyBorder="1" applyAlignment="1" applyProtection="1">
      <alignment horizontal="center" vertical="center"/>
    </xf>
    <xf numFmtId="0" fontId="2" fillId="0" borderId="24" xfId="8" applyNumberFormat="1" applyFont="1" applyFill="1" applyBorder="1" applyAlignment="1" applyProtection="1">
      <alignment horizontal="center" vertical="center"/>
    </xf>
    <xf numFmtId="0" fontId="2" fillId="0" borderId="48" xfId="8" applyNumberFormat="1" applyFont="1" applyFill="1" applyBorder="1" applyAlignment="1" applyProtection="1">
      <alignment horizontal="center" vertical="center"/>
    </xf>
    <xf numFmtId="0" fontId="2" fillId="0" borderId="32" xfId="8" applyFont="1" applyFill="1" applyBorder="1" applyAlignment="1">
      <alignment horizontal="left" vertical="center" wrapText="1"/>
    </xf>
    <xf numFmtId="0" fontId="2" fillId="0" borderId="3" xfId="8" applyFont="1" applyFill="1" applyBorder="1" applyAlignment="1">
      <alignment horizontal="left" vertical="center" wrapText="1"/>
    </xf>
    <xf numFmtId="0" fontId="2" fillId="0" borderId="10" xfId="8" applyFont="1" applyFill="1" applyBorder="1" applyAlignment="1">
      <alignment horizontal="left" vertical="center" wrapText="1"/>
    </xf>
    <xf numFmtId="0" fontId="2" fillId="0" borderId="21" xfId="8" applyFont="1" applyFill="1" applyBorder="1" applyAlignment="1">
      <alignment horizontal="left" vertical="center" wrapText="1"/>
    </xf>
    <xf numFmtId="0" fontId="2" fillId="0" borderId="49" xfId="8" applyFont="1" applyFill="1" applyBorder="1" applyAlignment="1">
      <alignment horizontal="left" vertical="center" wrapText="1"/>
    </xf>
    <xf numFmtId="0" fontId="2" fillId="0" borderId="51" xfId="8" applyFont="1" applyFill="1" applyBorder="1" applyAlignment="1">
      <alignment horizontal="left" vertical="center" wrapText="1"/>
    </xf>
    <xf numFmtId="0" fontId="2" fillId="4" borderId="9" xfId="0" applyFont="1" applyFill="1" applyBorder="1" applyAlignment="1">
      <alignment horizontal="left" vertical="center" wrapText="1"/>
    </xf>
    <xf numFmtId="0" fontId="2" fillId="4" borderId="58" xfId="0" applyFont="1" applyFill="1" applyBorder="1" applyAlignment="1">
      <alignment horizontal="left" vertical="center" wrapText="1"/>
    </xf>
    <xf numFmtId="0" fontId="26" fillId="0" borderId="0" xfId="0" applyFont="1" applyBorder="1" applyAlignment="1">
      <alignment horizontal="center"/>
    </xf>
    <xf numFmtId="4" fontId="2" fillId="0" borderId="39" xfId="0" applyNumberFormat="1" applyFont="1" applyFill="1" applyBorder="1" applyAlignment="1">
      <alignment horizontal="center" vertical="center" wrapText="1"/>
    </xf>
    <xf numFmtId="4" fontId="2" fillId="0" borderId="38" xfId="0" applyNumberFormat="1" applyFont="1" applyFill="1" applyBorder="1" applyAlignment="1">
      <alignment horizontal="center" vertical="center" wrapText="1"/>
    </xf>
    <xf numFmtId="4" fontId="2" fillId="0" borderId="37" xfId="0" applyNumberFormat="1" applyFont="1" applyFill="1" applyBorder="1" applyAlignment="1">
      <alignment horizontal="center" vertical="center" wrapText="1"/>
    </xf>
    <xf numFmtId="0" fontId="30" fillId="0" borderId="1" xfId="0" applyFont="1" applyFill="1" applyBorder="1" applyAlignment="1">
      <alignment horizontal="center" vertical="center" wrapText="1"/>
    </xf>
    <xf numFmtId="0" fontId="30" fillId="0" borderId="9" xfId="0" applyFont="1" applyFill="1" applyBorder="1" applyAlignment="1">
      <alignment horizontal="center" vertical="center" wrapText="1"/>
    </xf>
    <xf numFmtId="0" fontId="30" fillId="0" borderId="36" xfId="0" applyFont="1" applyFill="1" applyBorder="1" applyAlignment="1">
      <alignment horizontal="center" vertical="center" wrapText="1"/>
    </xf>
    <xf numFmtId="0" fontId="2" fillId="0" borderId="73" xfId="8" applyFont="1" applyFill="1" applyBorder="1" applyAlignment="1">
      <alignment horizontal="left" vertical="center" wrapText="1"/>
    </xf>
    <xf numFmtId="0" fontId="2" fillId="0" borderId="18" xfId="8" applyFont="1" applyFill="1" applyBorder="1" applyAlignment="1">
      <alignment horizontal="left" vertical="center" wrapText="1"/>
    </xf>
    <xf numFmtId="0" fontId="2" fillId="0" borderId="16" xfId="8" applyFont="1" applyFill="1" applyBorder="1" applyAlignment="1">
      <alignment horizontal="left" vertical="center" wrapText="1"/>
    </xf>
    <xf numFmtId="0" fontId="2" fillId="0" borderId="20" xfId="8" applyFont="1" applyFill="1" applyBorder="1" applyAlignment="1">
      <alignment horizontal="left" vertical="center" wrapText="1"/>
    </xf>
    <xf numFmtId="0" fontId="2" fillId="0" borderId="19" xfId="8" applyFont="1" applyFill="1" applyBorder="1" applyAlignment="1">
      <alignment horizontal="left" vertical="center" wrapText="1"/>
    </xf>
    <xf numFmtId="0" fontId="2" fillId="0" borderId="71" xfId="8" applyFont="1" applyFill="1" applyBorder="1" applyAlignment="1">
      <alignment horizontal="left" vertical="center" wrapText="1"/>
    </xf>
    <xf numFmtId="0" fontId="2" fillId="0" borderId="32" xfId="0" applyFont="1" applyFill="1" applyBorder="1" applyAlignment="1">
      <alignment horizontal="left" vertical="top" wrapText="1"/>
    </xf>
    <xf numFmtId="0" fontId="2" fillId="0" borderId="3" xfId="0" applyFont="1" applyFill="1" applyBorder="1" applyAlignment="1">
      <alignment horizontal="left" vertical="top" wrapText="1"/>
    </xf>
    <xf numFmtId="0" fontId="2" fillId="0" borderId="10" xfId="0" applyFont="1" applyFill="1" applyBorder="1" applyAlignment="1">
      <alignment horizontal="left" vertical="top" wrapText="1"/>
    </xf>
    <xf numFmtId="0" fontId="2" fillId="0" borderId="33" xfId="0" applyFont="1" applyFill="1" applyBorder="1" applyAlignment="1">
      <alignment horizontal="left" vertical="top" wrapText="1"/>
    </xf>
    <xf numFmtId="0" fontId="2" fillId="0" borderId="11" xfId="0" applyFont="1" applyFill="1" applyBorder="1" applyAlignment="1">
      <alignment horizontal="left" vertical="top" wrapText="1"/>
    </xf>
    <xf numFmtId="0" fontId="2" fillId="0" borderId="69" xfId="0" applyFont="1" applyFill="1" applyBorder="1" applyAlignment="1">
      <alignment horizontal="left" vertical="top" wrapText="1"/>
    </xf>
    <xf numFmtId="0" fontId="2" fillId="0" borderId="73" xfId="0" applyFont="1" applyFill="1" applyBorder="1" applyAlignment="1">
      <alignment horizontal="left" vertical="top" wrapText="1"/>
    </xf>
    <xf numFmtId="0" fontId="2" fillId="0" borderId="18" xfId="0" applyFont="1" applyFill="1" applyBorder="1" applyAlignment="1">
      <alignment horizontal="left" vertical="top" wrapText="1"/>
    </xf>
    <xf numFmtId="0" fontId="2" fillId="0" borderId="16" xfId="0" applyFont="1" applyFill="1" applyBorder="1" applyAlignment="1">
      <alignment horizontal="left" vertical="top" wrapText="1"/>
    </xf>
    <xf numFmtId="0" fontId="2" fillId="0" borderId="39" xfId="0" applyFont="1" applyFill="1" applyBorder="1" applyAlignment="1">
      <alignment horizontal="center" vertical="center" wrapText="1"/>
    </xf>
    <xf numFmtId="0" fontId="2" fillId="0" borderId="37" xfId="0" applyFont="1" applyFill="1" applyBorder="1" applyAlignment="1">
      <alignment horizontal="center" vertical="center" wrapText="1"/>
    </xf>
    <xf numFmtId="0" fontId="2" fillId="0" borderId="53" xfId="0" applyFont="1" applyFill="1" applyBorder="1" applyAlignment="1">
      <alignment horizontal="left" vertical="top" wrapText="1"/>
    </xf>
    <xf numFmtId="0" fontId="2" fillId="0" borderId="34" xfId="0" applyFont="1" applyFill="1" applyBorder="1" applyAlignment="1">
      <alignment horizontal="left" vertical="top" wrapText="1"/>
    </xf>
    <xf numFmtId="0" fontId="2" fillId="0" borderId="35" xfId="0" applyFont="1" applyFill="1" applyBorder="1" applyAlignment="1">
      <alignment horizontal="left" vertical="top" wrapText="1"/>
    </xf>
    <xf numFmtId="0" fontId="9" fillId="0" borderId="10" xfId="0" applyFont="1" applyFill="1" applyBorder="1" applyAlignment="1">
      <alignment horizontal="left" vertical="center" wrapText="1"/>
    </xf>
    <xf numFmtId="0" fontId="9" fillId="0" borderId="22" xfId="0" applyFont="1" applyFill="1" applyBorder="1" applyAlignment="1">
      <alignment horizontal="left" vertical="center" wrapText="1"/>
    </xf>
    <xf numFmtId="0" fontId="9" fillId="0" borderId="35" xfId="0" applyFont="1" applyFill="1" applyBorder="1" applyAlignment="1">
      <alignment horizontal="left" vertical="center" wrapText="1"/>
    </xf>
    <xf numFmtId="0" fontId="9" fillId="0" borderId="65" xfId="0" applyFont="1" applyFill="1" applyBorder="1" applyAlignment="1">
      <alignment horizontal="left" vertical="center" wrapText="1"/>
    </xf>
    <xf numFmtId="0" fontId="9" fillId="0" borderId="61" xfId="0" applyFont="1" applyFill="1" applyBorder="1" applyAlignment="1">
      <alignment horizontal="center" vertical="center" wrapText="1"/>
    </xf>
    <xf numFmtId="0" fontId="9" fillId="0" borderId="30" xfId="0" applyFont="1" applyFill="1" applyBorder="1" applyAlignment="1">
      <alignment horizontal="center" vertical="center" wrapText="1"/>
    </xf>
    <xf numFmtId="0" fontId="9" fillId="9" borderId="12" xfId="0" applyFont="1" applyFill="1" applyBorder="1" applyAlignment="1">
      <alignment horizontal="center" vertical="center"/>
    </xf>
    <xf numFmtId="0" fontId="9" fillId="9" borderId="8" xfId="0" applyFont="1" applyFill="1" applyBorder="1" applyAlignment="1">
      <alignment horizontal="center" vertical="center"/>
    </xf>
    <xf numFmtId="0" fontId="9" fillId="0" borderId="14" xfId="0" applyFont="1" applyFill="1" applyBorder="1" applyAlignment="1">
      <alignment horizontal="left" vertical="center" wrapText="1"/>
    </xf>
    <xf numFmtId="0" fontId="9" fillId="0" borderId="64" xfId="0" applyFont="1" applyFill="1" applyBorder="1" applyAlignment="1">
      <alignment horizontal="left" vertical="center" wrapText="1"/>
    </xf>
    <xf numFmtId="0" fontId="9" fillId="9" borderId="44" xfId="0" applyFont="1" applyFill="1" applyBorder="1" applyAlignment="1">
      <alignment horizontal="center" vertical="center"/>
    </xf>
    <xf numFmtId="0" fontId="9" fillId="0" borderId="45" xfId="0" applyFont="1" applyFill="1" applyBorder="1" applyAlignment="1">
      <alignment horizontal="center" vertical="center" wrapText="1"/>
    </xf>
    <xf numFmtId="0" fontId="9" fillId="0" borderId="13" xfId="0" applyFont="1" applyFill="1" applyBorder="1" applyAlignment="1">
      <alignment horizontal="center" vertical="center" wrapText="1"/>
    </xf>
    <xf numFmtId="0" fontId="9" fillId="0" borderId="29" xfId="0" applyFont="1" applyFill="1" applyBorder="1" applyAlignment="1">
      <alignment horizontal="center" vertical="center" wrapText="1"/>
    </xf>
    <xf numFmtId="0" fontId="9" fillId="0" borderId="63" xfId="0" applyFont="1" applyFill="1" applyBorder="1" applyAlignment="1">
      <alignment horizontal="center" vertical="center" wrapText="1"/>
    </xf>
    <xf numFmtId="0" fontId="9" fillId="0" borderId="16" xfId="0" applyFont="1" applyFill="1" applyBorder="1" applyAlignment="1">
      <alignment horizontal="left" vertical="center" wrapText="1"/>
    </xf>
    <xf numFmtId="0" fontId="9" fillId="0" borderId="75" xfId="0" applyFont="1" applyFill="1" applyBorder="1" applyAlignment="1">
      <alignment horizontal="left" vertical="center" wrapText="1"/>
    </xf>
    <xf numFmtId="0" fontId="9" fillId="0" borderId="4" xfId="0" applyFont="1" applyFill="1" applyBorder="1" applyAlignment="1">
      <alignment horizontal="center" vertical="center" wrapText="1"/>
    </xf>
    <xf numFmtId="0" fontId="9" fillId="0" borderId="3" xfId="0" applyFont="1" applyFill="1" applyBorder="1" applyAlignment="1">
      <alignment horizontal="center" vertical="center" wrapText="1"/>
    </xf>
    <xf numFmtId="0" fontId="9" fillId="0" borderId="34" xfId="0" applyFont="1" applyFill="1" applyBorder="1" applyAlignment="1">
      <alignment horizontal="center" vertical="center" wrapText="1"/>
    </xf>
    <xf numFmtId="0" fontId="2" fillId="4" borderId="25" xfId="0" applyFont="1" applyFill="1" applyBorder="1" applyAlignment="1">
      <alignment horizontal="left" vertical="center" wrapText="1"/>
    </xf>
    <xf numFmtId="0" fontId="2" fillId="4" borderId="24" xfId="0" applyFont="1" applyFill="1" applyBorder="1" applyAlignment="1">
      <alignment horizontal="left" vertical="center" wrapText="1"/>
    </xf>
    <xf numFmtId="0" fontId="9" fillId="9" borderId="37" xfId="0" applyFont="1" applyFill="1" applyBorder="1" applyAlignment="1">
      <alignment horizontal="center" vertical="center"/>
    </xf>
    <xf numFmtId="0" fontId="9" fillId="9" borderId="59" xfId="0" applyFont="1" applyFill="1" applyBorder="1" applyAlignment="1">
      <alignment horizontal="center" vertical="center"/>
    </xf>
    <xf numFmtId="0" fontId="9" fillId="9" borderId="36" xfId="0" applyFont="1" applyFill="1" applyBorder="1" applyAlignment="1">
      <alignment horizontal="center" vertical="center"/>
    </xf>
    <xf numFmtId="0" fontId="26" fillId="0" borderId="39" xfId="0" applyFont="1" applyFill="1" applyBorder="1" applyAlignment="1">
      <alignment horizontal="left" vertical="center"/>
    </xf>
    <xf numFmtId="0" fontId="26" fillId="0" borderId="38" xfId="0" applyFont="1" applyFill="1" applyBorder="1" applyAlignment="1">
      <alignment horizontal="left" vertical="center"/>
    </xf>
    <xf numFmtId="0" fontId="26" fillId="0" borderId="62" xfId="0" applyFont="1" applyFill="1" applyBorder="1" applyAlignment="1">
      <alignment horizontal="left" vertical="center"/>
    </xf>
    <xf numFmtId="0" fontId="26" fillId="0" borderId="57" xfId="0" applyFont="1" applyFill="1" applyBorder="1" applyAlignment="1">
      <alignment horizontal="left" vertical="center"/>
    </xf>
    <xf numFmtId="0" fontId="26" fillId="0" borderId="15" xfId="0" applyFont="1" applyFill="1" applyBorder="1" applyAlignment="1">
      <alignment horizontal="left" vertical="center"/>
    </xf>
    <xf numFmtId="0" fontId="9" fillId="0" borderId="66" xfId="0" applyFont="1" applyFill="1" applyBorder="1" applyAlignment="1">
      <alignment horizontal="center" vertical="center" wrapText="1"/>
    </xf>
    <xf numFmtId="0" fontId="9" fillId="0" borderId="32" xfId="0" applyFont="1" applyFill="1" applyBorder="1" applyAlignment="1">
      <alignment horizontal="center" vertical="center" wrapText="1"/>
    </xf>
    <xf numFmtId="0" fontId="9" fillId="0" borderId="53" xfId="0" applyFont="1" applyFill="1" applyBorder="1" applyAlignment="1">
      <alignment horizontal="center" vertical="center" wrapText="1"/>
    </xf>
    <xf numFmtId="0" fontId="26" fillId="0" borderId="39" xfId="0" applyFont="1" applyFill="1" applyBorder="1" applyAlignment="1">
      <alignment horizontal="center" vertical="center"/>
    </xf>
    <xf numFmtId="0" fontId="26" fillId="0" borderId="62" xfId="0" applyFont="1" applyFill="1" applyBorder="1" applyAlignment="1">
      <alignment horizontal="center" vertical="center"/>
    </xf>
    <xf numFmtId="0" fontId="26" fillId="0" borderId="57" xfId="0" applyFont="1" applyFill="1" applyBorder="1" applyAlignment="1">
      <alignment horizontal="center" vertical="center"/>
    </xf>
    <xf numFmtId="0" fontId="26" fillId="0" borderId="64" xfId="0" applyFont="1" applyFill="1" applyBorder="1" applyAlignment="1">
      <alignment horizontal="center" vertical="center"/>
    </xf>
    <xf numFmtId="0" fontId="9" fillId="3" borderId="37" xfId="0" applyFont="1" applyFill="1" applyBorder="1" applyAlignment="1">
      <alignment horizontal="center" vertical="center"/>
    </xf>
    <xf numFmtId="0" fontId="9" fillId="3" borderId="59" xfId="0" applyFont="1" applyFill="1" applyBorder="1" applyAlignment="1">
      <alignment horizontal="center" vertical="center"/>
    </xf>
    <xf numFmtId="0" fontId="9" fillId="3" borderId="36" xfId="0" applyFont="1" applyFill="1" applyBorder="1" applyAlignment="1">
      <alignment horizontal="center" vertical="center"/>
    </xf>
    <xf numFmtId="0" fontId="8" fillId="0" borderId="25" xfId="0" applyFont="1" applyFill="1" applyBorder="1" applyAlignment="1">
      <alignment horizontal="left" vertical="center" wrapText="1"/>
    </xf>
    <xf numFmtId="0" fontId="8" fillId="0" borderId="24" xfId="0" applyFont="1" applyFill="1" applyBorder="1" applyAlignment="1">
      <alignment horizontal="left" vertical="center" wrapText="1"/>
    </xf>
    <xf numFmtId="0" fontId="8" fillId="0" borderId="76" xfId="0" applyFont="1" applyFill="1" applyBorder="1" applyAlignment="1">
      <alignment horizontal="left" vertical="center" wrapText="1"/>
    </xf>
    <xf numFmtId="0" fontId="9" fillId="0" borderId="0" xfId="0" applyFont="1" applyFill="1" applyBorder="1" applyAlignment="1">
      <alignment horizontal="left"/>
    </xf>
    <xf numFmtId="0" fontId="8" fillId="0" borderId="19" xfId="0" applyFont="1" applyFill="1" applyBorder="1" applyAlignment="1">
      <alignment horizontal="left" vertical="center" wrapText="1"/>
    </xf>
    <xf numFmtId="0" fontId="8" fillId="0" borderId="75" xfId="0" applyFont="1" applyFill="1" applyBorder="1" applyAlignment="1">
      <alignment horizontal="left" vertical="center" wrapText="1"/>
    </xf>
    <xf numFmtId="0" fontId="8" fillId="0" borderId="70" xfId="0" applyFont="1" applyFill="1" applyBorder="1" applyAlignment="1">
      <alignment horizontal="left" vertical="center" wrapText="1"/>
    </xf>
    <xf numFmtId="0" fontId="8" fillId="0" borderId="47" xfId="0" applyFont="1" applyFill="1" applyBorder="1" applyAlignment="1">
      <alignment horizontal="left" vertical="center" wrapText="1"/>
    </xf>
    <xf numFmtId="0" fontId="8" fillId="0" borderId="77" xfId="0" applyFont="1" applyFill="1" applyBorder="1" applyAlignment="1">
      <alignment horizontal="left" vertical="center" wrapText="1"/>
    </xf>
    <xf numFmtId="0" fontId="8" fillId="0" borderId="63" xfId="0" applyFont="1" applyFill="1" applyBorder="1" applyAlignment="1">
      <alignment horizontal="center" vertical="center" wrapText="1"/>
    </xf>
    <xf numFmtId="0" fontId="8" fillId="0" borderId="61" xfId="0" applyFont="1" applyFill="1" applyBorder="1" applyAlignment="1">
      <alignment horizontal="center" vertical="center" wrapText="1"/>
    </xf>
    <xf numFmtId="0" fontId="8" fillId="0" borderId="30" xfId="0" applyFont="1" applyFill="1" applyBorder="1" applyAlignment="1">
      <alignment horizontal="center" vertical="center" wrapText="1"/>
    </xf>
    <xf numFmtId="0" fontId="8" fillId="0" borderId="45" xfId="0" applyFont="1" applyFill="1" applyBorder="1" applyAlignment="1">
      <alignment horizontal="center" vertical="center" wrapText="1"/>
    </xf>
    <xf numFmtId="0" fontId="8" fillId="0" borderId="13" xfId="0" applyFont="1" applyFill="1" applyBorder="1" applyAlignment="1">
      <alignment horizontal="center" vertical="center" wrapText="1"/>
    </xf>
    <xf numFmtId="0" fontId="8" fillId="0" borderId="29" xfId="0" applyFont="1" applyFill="1" applyBorder="1" applyAlignment="1">
      <alignment horizontal="center" vertical="center" wrapText="1"/>
    </xf>
    <xf numFmtId="0" fontId="2" fillId="4" borderId="60" xfId="0" applyFont="1" applyFill="1" applyBorder="1" applyAlignment="1">
      <alignment horizontal="left" vertical="center" wrapText="1"/>
    </xf>
    <xf numFmtId="0" fontId="9" fillId="3" borderId="44" xfId="0" applyFont="1" applyFill="1" applyBorder="1" applyAlignment="1">
      <alignment horizontal="center" vertical="center" wrapText="1"/>
    </xf>
    <xf numFmtId="0" fontId="9" fillId="3" borderId="12" xfId="0" applyFont="1" applyFill="1" applyBorder="1" applyAlignment="1">
      <alignment horizontal="center" vertical="center" wrapText="1"/>
    </xf>
    <xf numFmtId="0" fontId="9" fillId="3" borderId="8" xfId="0" applyFont="1" applyFill="1" applyBorder="1" applyAlignment="1">
      <alignment horizontal="center" vertical="center" wrapText="1"/>
    </xf>
    <xf numFmtId="0" fontId="9" fillId="0" borderId="0" xfId="0" applyFont="1" applyFill="1" applyBorder="1" applyAlignment="1">
      <alignment horizontal="center" vertical="center"/>
    </xf>
    <xf numFmtId="0" fontId="2" fillId="4" borderId="52" xfId="0" applyFont="1" applyFill="1" applyBorder="1" applyAlignment="1">
      <alignment horizontal="center" vertical="center" wrapText="1"/>
    </xf>
    <xf numFmtId="0" fontId="2" fillId="4" borderId="62" xfId="0" applyFont="1" applyFill="1" applyBorder="1" applyAlignment="1">
      <alignment horizontal="center" vertical="center" wrapText="1"/>
    </xf>
    <xf numFmtId="0" fontId="27" fillId="7" borderId="20" xfId="0" applyFont="1" applyFill="1" applyBorder="1" applyAlignment="1">
      <alignment horizontal="center" vertical="center" wrapText="1"/>
    </xf>
    <xf numFmtId="0" fontId="27" fillId="7" borderId="19" xfId="0" applyFont="1" applyFill="1" applyBorder="1" applyAlignment="1">
      <alignment horizontal="center" vertical="center" wrapText="1"/>
    </xf>
    <xf numFmtId="0" fontId="27" fillId="7" borderId="71" xfId="0" applyFont="1" applyFill="1" applyBorder="1" applyAlignment="1">
      <alignment horizontal="center" vertical="center" wrapText="1"/>
    </xf>
    <xf numFmtId="0" fontId="27" fillId="7" borderId="36" xfId="0" applyFont="1" applyFill="1" applyBorder="1" applyAlignment="1">
      <alignment horizontal="center" vertical="center" wrapText="1"/>
    </xf>
    <xf numFmtId="14" fontId="2" fillId="4" borderId="50" xfId="0" applyNumberFormat="1" applyFont="1" applyFill="1" applyBorder="1" applyAlignment="1">
      <alignment horizontal="center" vertical="center" wrapText="1"/>
    </xf>
    <xf numFmtId="14" fontId="2" fillId="4" borderId="24" xfId="0" applyNumberFormat="1" applyFont="1" applyFill="1" applyBorder="1" applyAlignment="1">
      <alignment horizontal="center" vertical="center" wrapText="1"/>
    </xf>
    <xf numFmtId="14" fontId="2" fillId="4" borderId="48" xfId="0" applyNumberFormat="1" applyFont="1" applyFill="1" applyBorder="1" applyAlignment="1">
      <alignment horizontal="center" vertical="center" wrapText="1"/>
    </xf>
    <xf numFmtId="0" fontId="2" fillId="0" borderId="25" xfId="0" applyFont="1" applyFill="1" applyBorder="1" applyAlignment="1">
      <alignment horizontal="center" vertical="center" wrapText="1"/>
    </xf>
    <xf numFmtId="0" fontId="2" fillId="0" borderId="24" xfId="0" applyFont="1" applyFill="1" applyBorder="1" applyAlignment="1">
      <alignment horizontal="center" vertical="center" wrapText="1"/>
    </xf>
    <xf numFmtId="0" fontId="2" fillId="3" borderId="44" xfId="0" applyFont="1" applyFill="1" applyBorder="1" applyAlignment="1">
      <alignment horizontal="center" vertical="center" wrapText="1"/>
    </xf>
    <xf numFmtId="0" fontId="2" fillId="3" borderId="8" xfId="0" applyFont="1" applyFill="1" applyBorder="1" applyAlignment="1">
      <alignment horizontal="center" vertical="center" wrapText="1"/>
    </xf>
    <xf numFmtId="0" fontId="18" fillId="0" borderId="25" xfId="0" applyFont="1" applyFill="1" applyBorder="1" applyAlignment="1">
      <alignment horizontal="center" vertical="center"/>
    </xf>
    <xf numFmtId="0" fontId="18" fillId="0" borderId="24" xfId="0" applyFont="1" applyFill="1" applyBorder="1" applyAlignment="1">
      <alignment horizontal="center" vertical="center"/>
    </xf>
    <xf numFmtId="0" fontId="2" fillId="4" borderId="38" xfId="0" applyFont="1" applyFill="1" applyBorder="1" applyAlignment="1">
      <alignment horizontal="left" vertical="center" wrapText="1"/>
    </xf>
    <xf numFmtId="0" fontId="2" fillId="4" borderId="62" xfId="0" applyFont="1" applyFill="1" applyBorder="1" applyAlignment="1">
      <alignment horizontal="left" vertical="center" wrapText="1"/>
    </xf>
    <xf numFmtId="0" fontId="8" fillId="0" borderId="73" xfId="0" applyFont="1" applyFill="1" applyBorder="1" applyAlignment="1">
      <alignment horizontal="left" vertical="center" wrapText="1"/>
    </xf>
    <xf numFmtId="0" fontId="8" fillId="0" borderId="18" xfId="0" applyFont="1" applyFill="1" applyBorder="1" applyAlignment="1">
      <alignment horizontal="left" vertical="center" wrapText="1"/>
    </xf>
    <xf numFmtId="0" fontId="8" fillId="0" borderId="32" xfId="0" applyFont="1" applyFill="1" applyBorder="1" applyAlignment="1">
      <alignment horizontal="left" vertical="center" wrapText="1"/>
    </xf>
    <xf numFmtId="0" fontId="8" fillId="0" borderId="3" xfId="0" applyFont="1" applyFill="1" applyBorder="1" applyAlignment="1">
      <alignment horizontal="left" vertical="center" wrapText="1"/>
    </xf>
    <xf numFmtId="0" fontId="8" fillId="0" borderId="53" xfId="0" applyFont="1" applyFill="1" applyBorder="1" applyAlignment="1">
      <alignment horizontal="left" vertical="center" wrapText="1"/>
    </xf>
    <xf numFmtId="0" fontId="8" fillId="0" borderId="34" xfId="0" applyFont="1" applyFill="1" applyBorder="1" applyAlignment="1">
      <alignment horizontal="left" vertical="center" wrapText="1"/>
    </xf>
    <xf numFmtId="0" fontId="8" fillId="0" borderId="57" xfId="0" applyFont="1" applyFill="1" applyBorder="1" applyAlignment="1">
      <alignment horizontal="left" vertical="center" wrapText="1"/>
    </xf>
    <xf numFmtId="0" fontId="8" fillId="0" borderId="15" xfId="0" applyFont="1" applyFill="1" applyBorder="1" applyAlignment="1">
      <alignment horizontal="left" vertical="center" wrapText="1"/>
    </xf>
    <xf numFmtId="0" fontId="8" fillId="0" borderId="64" xfId="0" applyFont="1" applyFill="1" applyBorder="1" applyAlignment="1">
      <alignment horizontal="left" vertical="center" wrapText="1"/>
    </xf>
    <xf numFmtId="0" fontId="8" fillId="0" borderId="33" xfId="0" applyFont="1" applyFill="1" applyBorder="1" applyAlignment="1">
      <alignment horizontal="left" vertical="center" wrapText="1"/>
    </xf>
    <xf numFmtId="0" fontId="8" fillId="0" borderId="11" xfId="0" applyFont="1" applyFill="1" applyBorder="1" applyAlignment="1">
      <alignment horizontal="left" vertical="center" wrapText="1"/>
    </xf>
    <xf numFmtId="0" fontId="8" fillId="0" borderId="22" xfId="0" applyFont="1" applyFill="1" applyBorder="1" applyAlignment="1">
      <alignment horizontal="left" vertical="center" wrapText="1"/>
    </xf>
    <xf numFmtId="0" fontId="8" fillId="0" borderId="42" xfId="0" applyFont="1" applyFill="1" applyBorder="1" applyAlignment="1">
      <alignment horizontal="left" vertical="center" wrapText="1"/>
    </xf>
    <xf numFmtId="0" fontId="8" fillId="0" borderId="40" xfId="0" applyFont="1" applyFill="1" applyBorder="1" applyAlignment="1">
      <alignment horizontal="left" vertical="center" wrapText="1"/>
    </xf>
    <xf numFmtId="0" fontId="8" fillId="0" borderId="65" xfId="0" applyFont="1" applyFill="1" applyBorder="1" applyAlignment="1">
      <alignment horizontal="left" vertical="center" wrapText="1"/>
    </xf>
    <xf numFmtId="0" fontId="26" fillId="0" borderId="56" xfId="0" applyFont="1" applyBorder="1" applyAlignment="1">
      <alignment horizontal="center" vertical="center" wrapText="1"/>
    </xf>
    <xf numFmtId="0" fontId="9" fillId="3" borderId="17" xfId="0" applyFont="1" applyFill="1" applyBorder="1" applyAlignment="1">
      <alignment horizontal="center" vertical="center"/>
    </xf>
    <xf numFmtId="0" fontId="9" fillId="3" borderId="6" xfId="0" applyFont="1" applyFill="1" applyBorder="1" applyAlignment="1">
      <alignment horizontal="center" vertical="center"/>
    </xf>
    <xf numFmtId="0" fontId="9" fillId="3" borderId="54" xfId="0" applyFont="1" applyFill="1" applyBorder="1" applyAlignment="1">
      <alignment horizontal="center" vertical="center"/>
    </xf>
    <xf numFmtId="0" fontId="8" fillId="6" borderId="18" xfId="0" applyFont="1" applyFill="1" applyBorder="1" applyAlignment="1">
      <alignment horizontal="left" vertical="center" wrapText="1"/>
    </xf>
    <xf numFmtId="0" fontId="9" fillId="6" borderId="3" xfId="0" applyFont="1" applyFill="1" applyBorder="1" applyAlignment="1">
      <alignment horizontal="left" vertical="center" wrapText="1"/>
    </xf>
    <xf numFmtId="0" fontId="8" fillId="6" borderId="73" xfId="0" applyFont="1" applyFill="1" applyBorder="1" applyAlignment="1">
      <alignment horizontal="center" vertical="center" wrapText="1"/>
    </xf>
    <xf numFmtId="0" fontId="8" fillId="6" borderId="32" xfId="0" applyFont="1" applyFill="1" applyBorder="1" applyAlignment="1">
      <alignment horizontal="center" vertical="center" wrapText="1"/>
    </xf>
    <xf numFmtId="0" fontId="8" fillId="6" borderId="53" xfId="0" applyFont="1" applyFill="1" applyBorder="1" applyAlignment="1">
      <alignment horizontal="center" vertical="center" wrapText="1"/>
    </xf>
    <xf numFmtId="0" fontId="26" fillId="0" borderId="34" xfId="0" applyFont="1" applyBorder="1" applyAlignment="1">
      <alignment horizontal="left" vertical="center"/>
    </xf>
    <xf numFmtId="0" fontId="9" fillId="0" borderId="0" xfId="0" applyFont="1" applyFill="1" applyBorder="1" applyAlignment="1">
      <alignment horizontal="left" vertical="center" wrapText="1"/>
    </xf>
    <xf numFmtId="0" fontId="9" fillId="0" borderId="43" xfId="0" applyFont="1" applyFill="1" applyBorder="1" applyAlignment="1">
      <alignment horizontal="center" vertical="center" wrapText="1"/>
    </xf>
    <xf numFmtId="0" fontId="9" fillId="0" borderId="56" xfId="0" applyFont="1" applyFill="1" applyBorder="1" applyAlignment="1">
      <alignment horizontal="center" vertical="center" wrapText="1"/>
    </xf>
    <xf numFmtId="0" fontId="9" fillId="0" borderId="72" xfId="0" applyFont="1" applyFill="1" applyBorder="1" applyAlignment="1">
      <alignment horizontal="center" vertical="center" wrapText="1"/>
    </xf>
    <xf numFmtId="0" fontId="9" fillId="0" borderId="73" xfId="0" applyFont="1" applyFill="1" applyBorder="1" applyAlignment="1">
      <alignment horizontal="left" vertical="center" wrapText="1"/>
    </xf>
    <xf numFmtId="0" fontId="9" fillId="0" borderId="32" xfId="0" applyFont="1" applyFill="1" applyBorder="1" applyAlignment="1">
      <alignment horizontal="left" vertical="center" wrapText="1"/>
    </xf>
    <xf numFmtId="0" fontId="9" fillId="0" borderId="53" xfId="0" applyFont="1" applyFill="1" applyBorder="1" applyAlignment="1">
      <alignment horizontal="left" vertical="center" wrapText="1"/>
    </xf>
    <xf numFmtId="0" fontId="9" fillId="3" borderId="68" xfId="0" applyFont="1" applyFill="1" applyBorder="1" applyAlignment="1">
      <alignment horizontal="center" vertical="center"/>
    </xf>
    <xf numFmtId="0" fontId="27" fillId="7" borderId="39" xfId="0" applyFont="1" applyFill="1" applyBorder="1" applyAlignment="1">
      <alignment horizontal="left" vertical="center" wrapText="1"/>
    </xf>
    <xf numFmtId="0" fontId="27" fillId="7" borderId="38" xfId="0" applyFont="1" applyFill="1" applyBorder="1" applyAlignment="1">
      <alignment horizontal="left" vertical="center" wrapText="1"/>
    </xf>
    <xf numFmtId="0" fontId="27" fillId="7" borderId="62" xfId="0" applyFont="1" applyFill="1" applyBorder="1" applyAlignment="1">
      <alignment horizontal="left" vertical="center" wrapText="1"/>
    </xf>
    <xf numFmtId="0" fontId="27" fillId="7" borderId="1" xfId="0" applyFont="1" applyFill="1" applyBorder="1" applyAlignment="1">
      <alignment horizontal="left" vertical="center" wrapText="1"/>
    </xf>
    <xf numFmtId="0" fontId="27" fillId="7" borderId="9" xfId="0" applyFont="1" applyFill="1" applyBorder="1" applyAlignment="1">
      <alignment horizontal="left" vertical="center" wrapText="1"/>
    </xf>
    <xf numFmtId="0" fontId="27" fillId="7" borderId="58" xfId="0" applyFont="1" applyFill="1" applyBorder="1" applyAlignment="1">
      <alignment horizontal="left" vertical="center" wrapText="1"/>
    </xf>
    <xf numFmtId="0" fontId="2" fillId="0" borderId="36" xfId="0" applyFont="1" applyFill="1" applyBorder="1" applyAlignment="1">
      <alignment horizontal="center" vertical="center" wrapText="1"/>
    </xf>
    <xf numFmtId="49" fontId="9" fillId="0" borderId="32" xfId="0" applyNumberFormat="1" applyFont="1" applyFill="1" applyBorder="1" applyAlignment="1">
      <alignment horizontal="left" vertical="center" wrapText="1"/>
    </xf>
    <xf numFmtId="49" fontId="9" fillId="0" borderId="10" xfId="0" applyNumberFormat="1" applyFont="1" applyFill="1" applyBorder="1" applyAlignment="1">
      <alignment horizontal="left" vertical="center" wrapText="1"/>
    </xf>
    <xf numFmtId="0" fontId="27" fillId="3" borderId="43" xfId="0" applyFont="1" applyFill="1" applyBorder="1" applyAlignment="1">
      <alignment horizontal="center" vertical="center" wrapText="1"/>
    </xf>
    <xf numFmtId="0" fontId="27" fillId="3" borderId="72" xfId="0" applyFont="1" applyFill="1" applyBorder="1" applyAlignment="1">
      <alignment horizontal="center" vertical="center" wrapText="1"/>
    </xf>
    <xf numFmtId="0" fontId="9" fillId="3" borderId="71" xfId="0" applyFont="1" applyFill="1" applyBorder="1" applyAlignment="1">
      <alignment horizontal="center" vertical="center"/>
    </xf>
    <xf numFmtId="0" fontId="9" fillId="3" borderId="69" xfId="0" applyFont="1" applyFill="1" applyBorder="1" applyAlignment="1">
      <alignment horizontal="center" vertical="center"/>
    </xf>
    <xf numFmtId="0" fontId="9" fillId="3" borderId="78" xfId="0" applyFont="1" applyFill="1" applyBorder="1" applyAlignment="1">
      <alignment horizontal="center" vertical="center"/>
    </xf>
    <xf numFmtId="0" fontId="9" fillId="0" borderId="39" xfId="0" applyFont="1" applyFill="1" applyBorder="1" applyAlignment="1">
      <alignment horizontal="center" vertical="center" wrapText="1"/>
    </xf>
    <xf numFmtId="0" fontId="9" fillId="0" borderId="38" xfId="0" applyFont="1" applyFill="1" applyBorder="1" applyAlignment="1">
      <alignment horizontal="center" vertical="center" wrapText="1"/>
    </xf>
    <xf numFmtId="0" fontId="9" fillId="0" borderId="57" xfId="0" applyFont="1" applyFill="1" applyBorder="1" applyAlignment="1">
      <alignment horizontal="center" vertical="center" wrapText="1"/>
    </xf>
    <xf numFmtId="0" fontId="9" fillId="0" borderId="15" xfId="0" applyFont="1" applyFill="1" applyBorder="1" applyAlignment="1">
      <alignment horizontal="center" vertical="center" wrapText="1"/>
    </xf>
    <xf numFmtId="49" fontId="9" fillId="0" borderId="53" xfId="0" applyNumberFormat="1" applyFont="1" applyFill="1" applyBorder="1" applyAlignment="1">
      <alignment horizontal="left" vertical="center" wrapText="1"/>
    </xf>
    <xf numFmtId="49" fontId="9" fillId="0" borderId="35" xfId="0" applyNumberFormat="1" applyFont="1" applyFill="1" applyBorder="1" applyAlignment="1">
      <alignment horizontal="left" vertical="center" wrapText="1"/>
    </xf>
    <xf numFmtId="0" fontId="9" fillId="0" borderId="33" xfId="0" applyFont="1" applyFill="1" applyBorder="1" applyAlignment="1">
      <alignment horizontal="center" vertical="center" wrapText="1"/>
    </xf>
    <xf numFmtId="0" fontId="9" fillId="0" borderId="42" xfId="0" applyFont="1" applyFill="1" applyBorder="1" applyAlignment="1">
      <alignment horizontal="center" vertical="center" wrapText="1"/>
    </xf>
    <xf numFmtId="0" fontId="9" fillId="0" borderId="20" xfId="0" applyFont="1" applyFill="1" applyBorder="1" applyAlignment="1">
      <alignment horizontal="center" vertical="center" wrapText="1"/>
    </xf>
    <xf numFmtId="49" fontId="9" fillId="0" borderId="73" xfId="0" applyNumberFormat="1" applyFont="1" applyFill="1" applyBorder="1" applyAlignment="1">
      <alignment horizontal="left" vertical="center" wrapText="1"/>
    </xf>
    <xf numFmtId="49" fontId="9" fillId="0" borderId="16" xfId="0" applyNumberFormat="1" applyFont="1" applyFill="1" applyBorder="1" applyAlignment="1">
      <alignment horizontal="left" vertical="center" wrapText="1"/>
    </xf>
    <xf numFmtId="0" fontId="26" fillId="0" borderId="1" xfId="0" applyFont="1" applyBorder="1" applyAlignment="1">
      <alignment horizontal="left" vertical="center" wrapText="1"/>
    </xf>
    <xf numFmtId="0" fontId="26" fillId="0" borderId="9" xfId="0" applyFont="1" applyBorder="1" applyAlignment="1">
      <alignment horizontal="left" vertical="center" wrapText="1"/>
    </xf>
    <xf numFmtId="0" fontId="26" fillId="0" borderId="36" xfId="0" applyFont="1" applyBorder="1" applyAlignment="1">
      <alignment horizontal="left" vertical="center" wrapText="1"/>
    </xf>
    <xf numFmtId="0" fontId="26" fillId="0" borderId="39" xfId="0" applyFont="1" applyBorder="1" applyAlignment="1">
      <alignment horizontal="left" vertical="center" wrapText="1"/>
    </xf>
    <xf numFmtId="0" fontId="26" fillId="0" borderId="38" xfId="0" applyFont="1" applyBorder="1" applyAlignment="1">
      <alignment horizontal="left" vertical="center" wrapText="1"/>
    </xf>
    <xf numFmtId="0" fontId="26" fillId="0" borderId="37" xfId="0" applyFont="1" applyBorder="1" applyAlignment="1">
      <alignment horizontal="left" vertical="center" wrapText="1"/>
    </xf>
    <xf numFmtId="0" fontId="26" fillId="0" borderId="2" xfId="0" applyFont="1" applyBorder="1" applyAlignment="1">
      <alignment horizontal="left" vertical="center" wrapText="1"/>
    </xf>
    <xf numFmtId="0" fontId="26" fillId="0" borderId="0" xfId="0" applyFont="1" applyBorder="1" applyAlignment="1">
      <alignment horizontal="left" vertical="center" wrapText="1"/>
    </xf>
    <xf numFmtId="0" fontId="26" fillId="0" borderId="59" xfId="0" applyFont="1" applyBorder="1" applyAlignment="1">
      <alignment horizontal="left" vertical="center" wrapText="1"/>
    </xf>
    <xf numFmtId="0" fontId="26" fillId="0" borderId="25" xfId="0" applyFont="1" applyBorder="1" applyAlignment="1">
      <alignment horizontal="left" vertical="center" wrapText="1"/>
    </xf>
    <xf numFmtId="0" fontId="26" fillId="0" borderId="24" xfId="0" applyFont="1" applyBorder="1" applyAlignment="1">
      <alignment horizontal="left" vertical="center" wrapText="1"/>
    </xf>
    <xf numFmtId="49" fontId="27" fillId="5" borderId="0" xfId="0" applyNumberFormat="1" applyFont="1" applyFill="1" applyAlignment="1">
      <alignment horizontal="left" vertical="center" wrapText="1"/>
    </xf>
    <xf numFmtId="0" fontId="8" fillId="0" borderId="73" xfId="0" applyFont="1" applyBorder="1" applyAlignment="1">
      <alignment horizontal="center" vertical="center" wrapText="1"/>
    </xf>
    <xf numFmtId="0" fontId="8" fillId="0" borderId="32" xfId="0" applyFont="1" applyBorder="1" applyAlignment="1">
      <alignment horizontal="center" vertical="center" wrapText="1"/>
    </xf>
    <xf numFmtId="0" fontId="8" fillId="0" borderId="53" xfId="0" applyFont="1" applyBorder="1" applyAlignment="1">
      <alignment horizontal="center" vertical="center" wrapText="1"/>
    </xf>
    <xf numFmtId="0" fontId="8" fillId="9" borderId="44" xfId="0" applyFont="1" applyFill="1" applyBorder="1" applyAlignment="1">
      <alignment horizontal="center" vertical="center" wrapText="1"/>
    </xf>
    <xf numFmtId="0" fontId="8" fillId="9" borderId="12" xfId="0" applyFont="1" applyFill="1" applyBorder="1" applyAlignment="1">
      <alignment horizontal="center" vertical="center" wrapText="1"/>
    </xf>
    <xf numFmtId="0" fontId="8" fillId="9" borderId="8" xfId="0" applyFont="1" applyFill="1" applyBorder="1" applyAlignment="1">
      <alignment horizontal="center" vertical="center" wrapText="1"/>
    </xf>
    <xf numFmtId="0" fontId="8" fillId="0" borderId="21" xfId="0" applyFont="1" applyBorder="1" applyAlignment="1">
      <alignment horizontal="center" vertical="center" wrapText="1"/>
    </xf>
    <xf numFmtId="0" fontId="8" fillId="0" borderId="63" xfId="0" applyFont="1" applyBorder="1" applyAlignment="1">
      <alignment horizontal="center" vertical="center" wrapText="1"/>
    </xf>
    <xf numFmtId="0" fontId="8" fillId="0" borderId="61" xfId="0" applyFont="1" applyBorder="1" applyAlignment="1">
      <alignment horizontal="center" vertical="center" wrapText="1"/>
    </xf>
    <xf numFmtId="0" fontId="8" fillId="0" borderId="30" xfId="0" applyFont="1" applyBorder="1" applyAlignment="1">
      <alignment horizontal="center" vertical="center" wrapText="1"/>
    </xf>
    <xf numFmtId="0" fontId="26" fillId="0" borderId="45" xfId="0" applyFont="1" applyBorder="1" applyAlignment="1">
      <alignment horizontal="center" vertical="center"/>
    </xf>
    <xf numFmtId="0" fontId="26" fillId="0" borderId="4" xfId="0" applyFont="1" applyBorder="1" applyAlignment="1">
      <alignment horizontal="center" vertical="center"/>
    </xf>
    <xf numFmtId="0" fontId="26" fillId="0" borderId="25" xfId="0" applyFont="1" applyBorder="1" applyAlignment="1">
      <alignment horizontal="center" vertical="center"/>
    </xf>
    <xf numFmtId="0" fontId="26" fillId="0" borderId="24" xfId="0" applyFont="1" applyBorder="1" applyAlignment="1">
      <alignment horizontal="center" vertical="center"/>
    </xf>
    <xf numFmtId="0" fontId="26" fillId="0" borderId="76" xfId="0" applyFont="1" applyBorder="1" applyAlignment="1">
      <alignment horizontal="center" vertical="center"/>
    </xf>
    <xf numFmtId="0" fontId="27" fillId="7" borderId="58" xfId="0" applyFont="1" applyFill="1" applyBorder="1" applyAlignment="1">
      <alignment horizontal="center" vertical="center" wrapText="1"/>
    </xf>
    <xf numFmtId="0" fontId="26" fillId="0" borderId="24" xfId="0" applyFont="1" applyBorder="1" applyAlignment="1">
      <alignment horizontal="center"/>
    </xf>
    <xf numFmtId="0" fontId="27" fillId="7" borderId="12" xfId="0" applyFont="1" applyFill="1" applyBorder="1" applyAlignment="1">
      <alignment horizontal="center" vertical="center" wrapText="1"/>
    </xf>
    <xf numFmtId="0" fontId="26" fillId="0" borderId="20" xfId="0" applyFont="1" applyBorder="1" applyAlignment="1">
      <alignment horizontal="center" vertical="center"/>
    </xf>
    <xf numFmtId="0" fontId="26" fillId="0" borderId="75" xfId="0" applyFont="1" applyBorder="1" applyAlignment="1">
      <alignment horizontal="center" vertical="center"/>
    </xf>
    <xf numFmtId="0" fontId="2" fillId="0" borderId="63" xfId="0" applyFont="1" applyFill="1" applyBorder="1" applyAlignment="1">
      <alignment horizontal="center" vertical="center" wrapText="1"/>
    </xf>
    <xf numFmtId="0" fontId="2" fillId="0" borderId="44" xfId="0" applyFont="1" applyFill="1" applyBorder="1" applyAlignment="1">
      <alignment horizontal="center" vertical="center" wrapText="1"/>
    </xf>
    <xf numFmtId="0" fontId="26" fillId="0" borderId="71" xfId="0" applyFont="1" applyBorder="1" applyAlignment="1">
      <alignment horizontal="center" vertical="center"/>
    </xf>
    <xf numFmtId="49" fontId="8" fillId="0" borderId="20" xfId="0" applyNumberFormat="1" applyFont="1" applyFill="1" applyBorder="1" applyAlignment="1">
      <alignment horizontal="center" vertical="center" wrapText="1"/>
    </xf>
    <xf numFmtId="49" fontId="8" fillId="0" borderId="19" xfId="0" applyNumberFormat="1" applyFont="1" applyFill="1" applyBorder="1" applyAlignment="1">
      <alignment horizontal="center" vertical="center" wrapText="1"/>
    </xf>
    <xf numFmtId="0" fontId="2" fillId="0" borderId="2" xfId="0" applyFont="1" applyFill="1" applyBorder="1" applyAlignment="1">
      <alignment horizontal="center" vertical="center" wrapText="1"/>
    </xf>
    <xf numFmtId="0" fontId="2" fillId="0" borderId="1" xfId="0" applyFont="1" applyFill="1" applyBorder="1" applyAlignment="1">
      <alignment horizontal="center" vertical="center" wrapText="1"/>
    </xf>
    <xf numFmtId="0" fontId="2" fillId="9" borderId="37" xfId="0" applyFont="1" applyFill="1" applyBorder="1" applyAlignment="1">
      <alignment horizontal="center" vertical="center"/>
    </xf>
    <xf numFmtId="0" fontId="2" fillId="9" borderId="59" xfId="0" applyFont="1" applyFill="1" applyBorder="1" applyAlignment="1">
      <alignment horizontal="center" vertical="center"/>
    </xf>
    <xf numFmtId="0" fontId="30" fillId="9" borderId="59" xfId="0" applyFont="1" applyFill="1" applyBorder="1" applyAlignment="1">
      <alignment horizontal="center" vertical="center"/>
    </xf>
    <xf numFmtId="0" fontId="30" fillId="9" borderId="36" xfId="0" applyFont="1" applyFill="1" applyBorder="1" applyAlignment="1">
      <alignment horizontal="center" vertical="center"/>
    </xf>
    <xf numFmtId="0" fontId="2" fillId="0" borderId="54" xfId="0" applyFont="1" applyFill="1" applyBorder="1" applyAlignment="1">
      <alignment horizontal="center" vertical="center" wrapText="1"/>
    </xf>
    <xf numFmtId="49" fontId="27" fillId="5" borderId="1" xfId="0" applyNumberFormat="1" applyFont="1" applyFill="1" applyBorder="1" applyAlignment="1">
      <alignment horizontal="left" wrapText="1"/>
    </xf>
    <xf numFmtId="49" fontId="27" fillId="5" borderId="9" xfId="0" applyNumberFormat="1" applyFont="1" applyFill="1" applyBorder="1" applyAlignment="1">
      <alignment horizontal="left" wrapText="1"/>
    </xf>
    <xf numFmtId="0" fontId="37" fillId="0" borderId="0" xfId="0" applyFont="1" applyBorder="1" applyAlignment="1">
      <alignment horizontal="center"/>
    </xf>
    <xf numFmtId="0" fontId="27" fillId="7" borderId="2" xfId="0" applyFont="1" applyFill="1" applyBorder="1" applyAlignment="1">
      <alignment horizontal="left" vertical="center" wrapText="1"/>
    </xf>
    <xf numFmtId="0" fontId="27" fillId="7" borderId="0" xfId="0" applyFont="1" applyFill="1" applyBorder="1" applyAlignment="1">
      <alignment horizontal="left" vertical="center" wrapText="1"/>
    </xf>
  </cellXfs>
  <cellStyles count="11">
    <cellStyle name="Hypertextový odkaz" xfId="1" builtinId="8"/>
    <cellStyle name="MAND_x000d_CHECK.COMMAND_x000e_RENAME.COMMAND_x0008_SHOW.BAR_x000b_DELETE.MENU_x000e_DELETE.COMMAND_x000e_GET.CHA" xfId="2"/>
    <cellStyle name="Normal 2" xfId="3"/>
    <cellStyle name="Normální" xfId="0" builtinId="0"/>
    <cellStyle name="Normální 2" xfId="4"/>
    <cellStyle name="Normální 2 2" xfId="5"/>
    <cellStyle name="Normální 2 3" xfId="6"/>
    <cellStyle name="Normální 2 4" xfId="7"/>
    <cellStyle name="Normální 3" xfId="8"/>
    <cellStyle name="Normální 3 2" xfId="9"/>
    <cellStyle name="Normální 5" xfId="1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theme" Target="theme/theme1.xml"/><Relationship Id="rId30" Type="http://schemas.openxmlformats.org/officeDocument/2006/relationships/calcChain" Target="calcChain.xml"/><Relationship Id="rId8" Type="http://schemas.openxmlformats.org/officeDocument/2006/relationships/worksheet" Target="worksheets/sheet8.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4.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9</xdr:row>
      <xdr:rowOff>190500</xdr:rowOff>
    </xdr:from>
    <xdr:to>
      <xdr:col>4</xdr:col>
      <xdr:colOff>371475</xdr:colOff>
      <xdr:row>64</xdr:row>
      <xdr:rowOff>8283</xdr:rowOff>
    </xdr:to>
    <xdr:pic>
      <xdr:nvPicPr>
        <xdr:cNvPr id="3" name="Obrázek 2"/>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979543"/>
          <a:ext cx="8099149" cy="1029528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133350</xdr:colOff>
      <xdr:row>17</xdr:row>
      <xdr:rowOff>85724</xdr:rowOff>
    </xdr:from>
    <xdr:to>
      <xdr:col>1</xdr:col>
      <xdr:colOff>3340100</xdr:colOff>
      <xdr:row>62</xdr:row>
      <xdr:rowOff>57149</xdr:rowOff>
    </xdr:to>
    <xdr:pic>
      <xdr:nvPicPr>
        <xdr:cNvPr id="5147" name="Obrázek 1"/>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33350" y="3838574"/>
          <a:ext cx="6645275" cy="854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2133600</xdr:colOff>
      <xdr:row>15</xdr:row>
      <xdr:rowOff>104775</xdr:rowOff>
    </xdr:from>
    <xdr:to>
      <xdr:col>1</xdr:col>
      <xdr:colOff>3333750</xdr:colOff>
      <xdr:row>16</xdr:row>
      <xdr:rowOff>161925</xdr:rowOff>
    </xdr:to>
    <xdr:pic>
      <xdr:nvPicPr>
        <xdr:cNvPr id="5148" name="Obrázek 3"/>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2133600" y="3476625"/>
          <a:ext cx="4638675"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15</xdr:row>
      <xdr:rowOff>66675</xdr:rowOff>
    </xdr:from>
    <xdr:to>
      <xdr:col>3</xdr:col>
      <xdr:colOff>542925</xdr:colOff>
      <xdr:row>81</xdr:row>
      <xdr:rowOff>85725</xdr:rowOff>
    </xdr:to>
    <xdr:pic>
      <xdr:nvPicPr>
        <xdr:cNvPr id="3097" name="Obrázek 2"/>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3143250"/>
          <a:ext cx="9401175" cy="1259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2</xdr:col>
      <xdr:colOff>95250</xdr:colOff>
      <xdr:row>15</xdr:row>
      <xdr:rowOff>0</xdr:rowOff>
    </xdr:from>
    <xdr:to>
      <xdr:col>2</xdr:col>
      <xdr:colOff>2105025</xdr:colOff>
      <xdr:row>16</xdr:row>
      <xdr:rowOff>180975</xdr:rowOff>
    </xdr:to>
    <xdr:sp macro="" textlink="">
      <xdr:nvSpPr>
        <xdr:cNvPr id="5" name="TextovéPole 4"/>
        <xdr:cNvSpPr txBox="1"/>
      </xdr:nvSpPr>
      <xdr:spPr>
        <a:xfrm>
          <a:off x="6000750" y="3076575"/>
          <a:ext cx="2009775" cy="371475"/>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endParaRPr lang="cs-CZ"/>
        </a:p>
      </xdr:txBody>
    </xdr:sp>
    <xdr:clientData/>
  </xdr:twoCellAnchor>
</xdr:wsDr>
</file>

<file path=xl/theme/theme1.xml><?xml version="1.0" encoding="utf-8"?>
<a:theme xmlns:a="http://schemas.openxmlformats.org/drawingml/2006/main" name="Motiv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
    <tabColor theme="0"/>
  </sheetPr>
  <dimension ref="A1:E50"/>
  <sheetViews>
    <sheetView tabSelected="1" topLeftCell="A13" zoomScale="85" zoomScaleNormal="85" workbookViewId="0">
      <selection activeCell="H24" sqref="H24"/>
    </sheetView>
  </sheetViews>
  <sheetFormatPr defaultRowHeight="15"/>
  <cols>
    <col min="1" max="1" width="10.140625" style="1" customWidth="1"/>
    <col min="2" max="2" width="124.85546875" style="1" customWidth="1"/>
    <col min="3" max="3" width="11.85546875" style="1" customWidth="1"/>
    <col min="4" max="4" width="15.28515625" style="1" customWidth="1"/>
    <col min="5" max="16384" width="9.140625" style="1"/>
  </cols>
  <sheetData>
    <row r="1" spans="1:5" ht="16.5" customHeight="1" thickBot="1">
      <c r="A1" s="424" t="s">
        <v>480</v>
      </c>
      <c r="B1" s="425"/>
      <c r="C1" s="425"/>
      <c r="D1" s="284"/>
      <c r="E1" s="6"/>
    </row>
    <row r="2" spans="1:5" ht="26.25" customHeight="1">
      <c r="A2" s="275" t="s">
        <v>14</v>
      </c>
      <c r="B2" s="220"/>
      <c r="C2" s="276" t="s">
        <v>696</v>
      </c>
      <c r="D2" s="441" t="s">
        <v>441</v>
      </c>
    </row>
    <row r="3" spans="1:5">
      <c r="A3" s="279" t="s">
        <v>13</v>
      </c>
      <c r="B3" s="277"/>
      <c r="C3" s="278" t="s">
        <v>696</v>
      </c>
      <c r="D3" s="442"/>
    </row>
    <row r="4" spans="1:5" ht="39.75" thickBot="1">
      <c r="A4" s="429"/>
      <c r="B4" s="430"/>
      <c r="C4" s="304" t="s">
        <v>588</v>
      </c>
      <c r="D4" s="443"/>
    </row>
    <row r="5" spans="1:5" ht="27" customHeight="1">
      <c r="A5" s="438" t="s">
        <v>656</v>
      </c>
      <c r="B5" s="439"/>
      <c r="C5" s="440"/>
      <c r="D5" s="394"/>
      <c r="E5" s="2"/>
    </row>
    <row r="6" spans="1:5">
      <c r="A6" s="5" t="s">
        <v>395</v>
      </c>
      <c r="B6" s="403" t="s">
        <v>12</v>
      </c>
      <c r="C6" s="230">
        <v>4</v>
      </c>
      <c r="D6" s="281" t="s">
        <v>539</v>
      </c>
      <c r="E6" s="2"/>
    </row>
    <row r="7" spans="1:5">
      <c r="A7" s="5" t="s">
        <v>396</v>
      </c>
      <c r="B7" s="403" t="s">
        <v>11</v>
      </c>
      <c r="C7" s="230">
        <v>4</v>
      </c>
      <c r="D7" s="281" t="s">
        <v>539</v>
      </c>
      <c r="E7" s="2"/>
    </row>
    <row r="8" spans="1:5">
      <c r="A8" s="5" t="s">
        <v>397</v>
      </c>
      <c r="B8" s="403" t="s">
        <v>10</v>
      </c>
      <c r="C8" s="230">
        <v>4</v>
      </c>
      <c r="D8" s="281" t="s">
        <v>539</v>
      </c>
      <c r="E8" s="2"/>
    </row>
    <row r="9" spans="1:5">
      <c r="A9" s="5" t="s">
        <v>398</v>
      </c>
      <c r="B9" s="403" t="s">
        <v>74</v>
      </c>
      <c r="C9" s="230">
        <v>4</v>
      </c>
      <c r="D9" s="281" t="s">
        <v>539</v>
      </c>
      <c r="E9" s="2"/>
    </row>
    <row r="10" spans="1:5">
      <c r="A10" s="5" t="s">
        <v>399</v>
      </c>
      <c r="B10" s="403" t="s">
        <v>9</v>
      </c>
      <c r="C10" s="230">
        <v>4</v>
      </c>
      <c r="D10" s="281" t="s">
        <v>539</v>
      </c>
      <c r="E10" s="2"/>
    </row>
    <row r="11" spans="1:5">
      <c r="A11" s="5" t="s">
        <v>400</v>
      </c>
      <c r="B11" s="403" t="s">
        <v>8</v>
      </c>
      <c r="C11" s="230">
        <v>4</v>
      </c>
      <c r="D11" s="281" t="s">
        <v>539</v>
      </c>
      <c r="E11" s="2"/>
    </row>
    <row r="12" spans="1:5">
      <c r="A12" s="5" t="s">
        <v>401</v>
      </c>
      <c r="B12" s="403" t="s">
        <v>7</v>
      </c>
      <c r="C12" s="230">
        <v>4</v>
      </c>
      <c r="D12" s="281" t="s">
        <v>539</v>
      </c>
      <c r="E12" s="2"/>
    </row>
    <row r="13" spans="1:5">
      <c r="A13" s="5" t="s">
        <v>402</v>
      </c>
      <c r="B13" s="403" t="s">
        <v>6</v>
      </c>
      <c r="C13" s="230">
        <v>4</v>
      </c>
      <c r="D13" s="281" t="s">
        <v>539</v>
      </c>
      <c r="E13" s="2"/>
    </row>
    <row r="14" spans="1:5">
      <c r="A14" s="5" t="s">
        <v>403</v>
      </c>
      <c r="B14" s="403" t="s">
        <v>5</v>
      </c>
      <c r="C14" s="230">
        <v>4</v>
      </c>
      <c r="D14" s="281" t="s">
        <v>520</v>
      </c>
      <c r="E14" s="2"/>
    </row>
    <row r="15" spans="1:5">
      <c r="A15" s="5" t="s">
        <v>404</v>
      </c>
      <c r="B15" s="403" t="s">
        <v>4</v>
      </c>
      <c r="C15" s="230">
        <v>4</v>
      </c>
      <c r="D15" s="281" t="s">
        <v>520</v>
      </c>
      <c r="E15" s="2"/>
    </row>
    <row r="16" spans="1:5">
      <c r="A16" s="5" t="s">
        <v>405</v>
      </c>
      <c r="B16" s="338" t="s">
        <v>419</v>
      </c>
      <c r="C16" s="230">
        <v>4</v>
      </c>
      <c r="D16" s="281" t="s">
        <v>539</v>
      </c>
      <c r="E16" s="2"/>
    </row>
    <row r="17" spans="1:5" ht="15.75" thickBot="1">
      <c r="A17" s="404" t="s">
        <v>406</v>
      </c>
      <c r="B17" s="338" t="s">
        <v>416</v>
      </c>
      <c r="C17" s="405">
        <v>4</v>
      </c>
      <c r="D17" s="281" t="s">
        <v>539</v>
      </c>
    </row>
    <row r="18" spans="1:5" ht="27" customHeight="1" thickBot="1">
      <c r="A18" s="426" t="s">
        <v>657</v>
      </c>
      <c r="B18" s="427"/>
      <c r="C18" s="428"/>
      <c r="D18" s="395"/>
    </row>
    <row r="19" spans="1:5">
      <c r="A19" s="5" t="s">
        <v>407</v>
      </c>
      <c r="B19" s="338" t="s">
        <v>466</v>
      </c>
      <c r="C19" s="230">
        <v>1</v>
      </c>
      <c r="D19" s="281" t="s">
        <v>520</v>
      </c>
    </row>
    <row r="20" spans="1:5">
      <c r="A20" s="5" t="s">
        <v>408</v>
      </c>
      <c r="B20" s="338" t="s">
        <v>467</v>
      </c>
      <c r="C20" s="230">
        <v>1</v>
      </c>
      <c r="D20" s="281" t="s">
        <v>520</v>
      </c>
    </row>
    <row r="21" spans="1:5" ht="15.75" thickBot="1">
      <c r="A21" s="5" t="s">
        <v>464</v>
      </c>
      <c r="B21" s="338" t="s">
        <v>465</v>
      </c>
      <c r="C21" s="230">
        <v>1</v>
      </c>
      <c r="D21" s="281" t="s">
        <v>520</v>
      </c>
    </row>
    <row r="22" spans="1:5" ht="15.75" customHeight="1" thickBot="1">
      <c r="A22" s="426" t="s">
        <v>658</v>
      </c>
      <c r="B22" s="427"/>
      <c r="C22" s="428"/>
      <c r="D22" s="396"/>
    </row>
    <row r="23" spans="1:5">
      <c r="A23" s="5" t="s">
        <v>409</v>
      </c>
      <c r="B23" s="338" t="s">
        <v>283</v>
      </c>
      <c r="C23" s="230">
        <v>4</v>
      </c>
      <c r="D23" s="281" t="s">
        <v>539</v>
      </c>
    </row>
    <row r="24" spans="1:5" ht="15.75" thickBot="1">
      <c r="A24" s="5" t="s">
        <v>410</v>
      </c>
      <c r="B24" s="283" t="s">
        <v>282</v>
      </c>
      <c r="C24" s="229">
        <v>4</v>
      </c>
      <c r="D24" s="281" t="s">
        <v>520</v>
      </c>
    </row>
    <row r="25" spans="1:5" ht="15.75" customHeight="1" thickBot="1">
      <c r="A25" s="426" t="s">
        <v>659</v>
      </c>
      <c r="B25" s="427"/>
      <c r="C25" s="428"/>
      <c r="D25" s="397"/>
    </row>
    <row r="26" spans="1:5">
      <c r="A26" s="149" t="s">
        <v>411</v>
      </c>
      <c r="B26" s="283" t="s">
        <v>319</v>
      </c>
      <c r="C26" s="229">
        <v>4</v>
      </c>
      <c r="D26" s="281" t="s">
        <v>520</v>
      </c>
    </row>
    <row r="27" spans="1:5">
      <c r="A27" s="5" t="s">
        <v>462</v>
      </c>
      <c r="B27" s="283" t="s">
        <v>317</v>
      </c>
      <c r="C27" s="229">
        <v>4</v>
      </c>
      <c r="D27" s="281" t="s">
        <v>520</v>
      </c>
    </row>
    <row r="28" spans="1:5">
      <c r="A28" s="5" t="s">
        <v>461</v>
      </c>
      <c r="B28" s="283" t="s">
        <v>316</v>
      </c>
      <c r="C28" s="229">
        <v>4</v>
      </c>
      <c r="D28" s="281" t="s">
        <v>520</v>
      </c>
      <c r="E28" s="2"/>
    </row>
    <row r="29" spans="1:5">
      <c r="A29" s="5" t="s">
        <v>460</v>
      </c>
      <c r="B29" s="283" t="s">
        <v>312</v>
      </c>
      <c r="C29" s="229">
        <v>4</v>
      </c>
      <c r="D29" s="281" t="s">
        <v>520</v>
      </c>
    </row>
    <row r="30" spans="1:5">
      <c r="A30" s="5" t="s">
        <v>412</v>
      </c>
      <c r="B30" s="283" t="s">
        <v>341</v>
      </c>
      <c r="C30" s="229">
        <v>4</v>
      </c>
      <c r="D30" s="281" t="s">
        <v>520</v>
      </c>
    </row>
    <row r="31" spans="1:5">
      <c r="A31" s="5" t="s">
        <v>458</v>
      </c>
      <c r="B31" s="283" t="s">
        <v>347</v>
      </c>
      <c r="C31" s="229">
        <v>4</v>
      </c>
      <c r="D31" s="281" t="s">
        <v>520</v>
      </c>
    </row>
    <row r="32" spans="1:5">
      <c r="A32" s="5" t="s">
        <v>457</v>
      </c>
      <c r="B32" s="283" t="s">
        <v>351</v>
      </c>
      <c r="C32" s="229">
        <v>4</v>
      </c>
      <c r="D32" s="281" t="s">
        <v>520</v>
      </c>
    </row>
    <row r="33" spans="1:4">
      <c r="A33" s="5" t="s">
        <v>413</v>
      </c>
      <c r="B33" s="283" t="s">
        <v>315</v>
      </c>
      <c r="C33" s="229">
        <v>4</v>
      </c>
      <c r="D33" s="281" t="s">
        <v>520</v>
      </c>
    </row>
    <row r="34" spans="1:4">
      <c r="A34" s="5" t="s">
        <v>456</v>
      </c>
      <c r="B34" s="283" t="s">
        <v>481</v>
      </c>
      <c r="C34" s="229">
        <v>4</v>
      </c>
      <c r="D34" s="281" t="s">
        <v>520</v>
      </c>
    </row>
    <row r="35" spans="1:4">
      <c r="A35" s="5" t="s">
        <v>455</v>
      </c>
      <c r="B35" s="283" t="s">
        <v>482</v>
      </c>
      <c r="C35" s="229">
        <v>4</v>
      </c>
      <c r="D35" s="281" t="s">
        <v>520</v>
      </c>
    </row>
    <row r="36" spans="1:4">
      <c r="A36" s="5" t="s">
        <v>454</v>
      </c>
      <c r="B36" s="283" t="s">
        <v>314</v>
      </c>
      <c r="C36" s="229">
        <v>4</v>
      </c>
      <c r="D36" s="281" t="s">
        <v>520</v>
      </c>
    </row>
    <row r="37" spans="1:4" ht="15.75" thickBot="1">
      <c r="A37" s="5" t="s">
        <v>453</v>
      </c>
      <c r="B37" s="283" t="s">
        <v>313</v>
      </c>
      <c r="C37" s="229">
        <v>4</v>
      </c>
      <c r="D37" s="281" t="s">
        <v>520</v>
      </c>
    </row>
    <row r="38" spans="1:4" ht="15.75" customHeight="1" thickBot="1">
      <c r="A38" s="426" t="s">
        <v>660</v>
      </c>
      <c r="B38" s="427"/>
      <c r="C38" s="428"/>
      <c r="D38" s="396"/>
    </row>
    <row r="39" spans="1:4">
      <c r="A39" s="5" t="s">
        <v>452</v>
      </c>
      <c r="B39" s="283" t="s">
        <v>483</v>
      </c>
      <c r="C39" s="229">
        <v>1</v>
      </c>
      <c r="D39" s="281" t="s">
        <v>539</v>
      </c>
    </row>
    <row r="40" spans="1:4">
      <c r="A40" s="5" t="s">
        <v>451</v>
      </c>
      <c r="B40" s="283" t="s">
        <v>484</v>
      </c>
      <c r="C40" s="229">
        <v>1</v>
      </c>
      <c r="D40" s="281" t="s">
        <v>539</v>
      </c>
    </row>
    <row r="41" spans="1:4">
      <c r="A41" s="5" t="s">
        <v>450</v>
      </c>
      <c r="B41" s="283" t="s">
        <v>103</v>
      </c>
      <c r="C41" s="229">
        <v>1</v>
      </c>
      <c r="D41" s="281" t="s">
        <v>539</v>
      </c>
    </row>
    <row r="42" spans="1:4" s="303" customFormat="1" ht="15.75" thickBot="1">
      <c r="A42" s="5" t="s">
        <v>449</v>
      </c>
      <c r="B42" s="283" t="s">
        <v>393</v>
      </c>
      <c r="C42" s="229">
        <v>1</v>
      </c>
      <c r="D42" s="281" t="s">
        <v>539</v>
      </c>
    </row>
    <row r="43" spans="1:4" ht="15.75" thickBot="1">
      <c r="A43" s="434" t="s">
        <v>661</v>
      </c>
      <c r="B43" s="435"/>
      <c r="C43" s="436"/>
      <c r="D43" s="399"/>
    </row>
    <row r="44" spans="1:4" ht="15.75" thickBot="1">
      <c r="A44" s="400" t="s">
        <v>654</v>
      </c>
      <c r="B44" s="398" t="s">
        <v>655</v>
      </c>
      <c r="C44" s="402">
        <v>1</v>
      </c>
      <c r="D44" s="401" t="s">
        <v>520</v>
      </c>
    </row>
    <row r="45" spans="1:4" ht="15.75" thickBot="1">
      <c r="A45" s="434" t="s">
        <v>394</v>
      </c>
      <c r="B45" s="435"/>
      <c r="C45" s="436"/>
      <c r="D45" s="399"/>
    </row>
    <row r="46" spans="1:4">
      <c r="A46" s="4" t="s">
        <v>3</v>
      </c>
      <c r="B46" s="444" t="s">
        <v>2</v>
      </c>
      <c r="C46" s="445"/>
      <c r="D46" s="280"/>
    </row>
    <row r="47" spans="1:4" ht="15.75" thickBot="1">
      <c r="A47" s="3" t="s">
        <v>1</v>
      </c>
      <c r="B47" s="432" t="s">
        <v>0</v>
      </c>
      <c r="C47" s="433"/>
      <c r="D47" s="280"/>
    </row>
    <row r="48" spans="1:4" ht="15.75" thickBot="1">
      <c r="A48" s="437" t="s">
        <v>662</v>
      </c>
      <c r="B48" s="437"/>
      <c r="C48" s="437"/>
      <c r="D48" s="437"/>
    </row>
    <row r="49" spans="1:3">
      <c r="A49" s="431" t="s">
        <v>488</v>
      </c>
      <c r="B49" s="431"/>
      <c r="C49" s="431"/>
    </row>
    <row r="50" spans="1:3" ht="15" customHeight="1"/>
  </sheetData>
  <mergeCells count="14">
    <mergeCell ref="A1:C1"/>
    <mergeCell ref="A22:C22"/>
    <mergeCell ref="A25:C25"/>
    <mergeCell ref="A4:B4"/>
    <mergeCell ref="A49:C49"/>
    <mergeCell ref="B47:C47"/>
    <mergeCell ref="A38:C38"/>
    <mergeCell ref="A45:C45"/>
    <mergeCell ref="A48:D48"/>
    <mergeCell ref="A43:C43"/>
    <mergeCell ref="A5:C5"/>
    <mergeCell ref="D2:D4"/>
    <mergeCell ref="B46:C46"/>
    <mergeCell ref="A18:C18"/>
  </mergeCells>
  <hyperlinks>
    <hyperlink ref="B6" location="'I. Část 1'!A1" display="Údaje o povinné osobě "/>
    <hyperlink ref="B7" location="'I. Část 1a'!A1" display="Organizační struktura povinné osoby"/>
    <hyperlink ref="B8" location="'I. Část 2'!A1" display="Údaje o složení společníků nebo členů povinné osoby"/>
    <hyperlink ref="B9" location="'I. Část 3'!A1" display="Údaje o struktuře konsolidačního celku, jehož je povinná osoba součástí"/>
    <hyperlink ref="B10" location="'I. Část 3a'!A1" display="Grafické znázornění konsolidačního celku, jehož členem je povinná osoba, z hlediska vlastnického uspořádání "/>
    <hyperlink ref="B11" location="'I. Část 3b'!A1" display="Grafické znázornění konsolidačního celku, jehož členem je povinná osoba, z hlediska řízení"/>
    <hyperlink ref="B12" location="'I. Část 4'!A1" display="Údaje o činnosti povinné osoby"/>
    <hyperlink ref="B13" location="'I. Část 5'!A1" display="Údaje o finanční situaci povinné osoby"/>
    <hyperlink ref="B14" location="'I. Část 5a'!A1" display="Údaje o finanční situaci povinné osoby - deriváty "/>
    <hyperlink ref="B15" location="'I. Část 5b'!A1" display="Údaje o finanční situaci povinné osoby - informace povinné osoby, která je bankou nebo spořitelním a úvěrním družstvem o pohledávkách"/>
    <hyperlink ref="B46:C46" location="'Číselník 1'!A1" display="CZ-NACE (OKEČ) číselník"/>
    <hyperlink ref="B47:C47" location="'Číselník 2'!A1" display="Kódy zemí"/>
    <hyperlink ref="B19" location="'II. Část 1'!A1" display="Obsah údajů o majetkoprávních vztazích mezi členy konsolidačního celku a řídicím a kontrolním systému I"/>
    <hyperlink ref="B20" location="'II. Část 2'!A1" display="Obsah údajů o majetkoprávních vztazích mezi členy konsolidačního celku a řídicím a kontrolním systému II"/>
    <hyperlink ref="B21" location="'II. Část 3'!A1" display="Obsah údajů o majetkoprávních vztazích mezi členy konsolidačního celku a řídicím a kontrolním systému III"/>
    <hyperlink ref="B23" location="'III. Část 1'!A1" display="Investiční služby poskytnuté obchodníkem s cennými papíry jiným než podle § 8a odst. 4 a 7 zákona o podnikání na kapitálovém trhu"/>
    <hyperlink ref="B24" location="'III. Část 2'!A1" display="Investiční služby poskytnuté obchodníkem s cennými papíry podle § 8a odst. 4 a 7 zákona o podnikání na kapitálovém trhu"/>
    <hyperlink ref="B26" location="'IV. Část 1'!A1" display="Údaje o zahraniční bance z jiného než členského státu"/>
    <hyperlink ref="B27" location="'IV. Část 1a'!A1" display="Údaje o složení společníků nebo členů zahraniční banky z jiného než členského státu"/>
    <hyperlink ref="B28" location="'IV. Část 1b'!A1" display="Údaje o činnosti zahraniční banky z jiného než členského státu"/>
    <hyperlink ref="B29" location="'IV. Část 1c'!A1" display="Výroční zpráva zahraniční banky z jiného než členského státu"/>
    <hyperlink ref="B30" location="'IV. Část 2'!A1" display="Údaje o pobočce banky z jiného než členského státu I"/>
    <hyperlink ref="B31" location="'IV. Část 2a'!A1" display="Údaje o pobočce banky z jiného než členského státu II"/>
    <hyperlink ref="B32" location="'IV. Část 2b'!A1" display="Údaje o pobočce banky z jiného než členského státu III"/>
    <hyperlink ref="B33" location="'IV. Část 3'!A1" display="Údaje o plnění obezřetnostních pravidel pobočky banky z jiného než členského státu "/>
    <hyperlink ref="B34" location="'IV. Část 3a'!A1" display="Údaje podle článku 437 odst. 1 písm. a) Nařízení 575/2013 EU.s výjimkou úplného sesouhlasení položek, filtrů a odpočtů na rozvahu v rámci auditované účetní závěrky pobočky banky z jiného než členského státu"/>
    <hyperlink ref="B35" location="'IV. Část 3b'!A1" display="Údaje o plnění obezřetnostních pravidel pobočky banky z jiného než členského státu podle článku 438 písm. c) až f) Nařízení 575/2013 EU."/>
    <hyperlink ref="B36" location="'IV. Část 3c'!A1" display="Údaje o plnění obezřetnostních pravidel pobočky banky z jiného než členského státu - reálné a jmenovité hodnoty derivátů "/>
    <hyperlink ref="B37" location="'IV. Část 3d'!A1" display="Údaje o plnění obezřetnostních pravidel pobočky banky z jiného než členského státu - informace pobočky banky z jiného než členského státu o pohledávkách"/>
    <hyperlink ref="B39" location="'V. Část 1'!A1" display="Údaje o kapitálu a kapitálových požadavcích podle článku 437 odst. 1 písm. a) Nařízení 575/2013 EU"/>
    <hyperlink ref="B40" location="'V. Část 2'!A1" display="Údaje o kapitálu a kapitálových požadavcích podle článku 438 písm. c) až f) Nařízení 575/2013 EU"/>
    <hyperlink ref="B41" location="'V. Část 3'!A1" display="Kapitálové poměry"/>
    <hyperlink ref="B42" location="'V. Část 4'!A1" display="Poměrové ukazatele "/>
    <hyperlink ref="B16" location="'I. Část 6'!A1" display="Rozvaha povinné osoby podle výkazů předkládaných od 1.9.2014"/>
    <hyperlink ref="B17" location="'I. Část 7'!A1" display="Výkaz zisku a ztráty povinné osoby podle výkazů předkládaných od 1.9.2014"/>
    <hyperlink ref="A44" location="'VI. Část 1'!A1" display="VI. Část 1"/>
  </hyperlinks>
  <pageMargins left="0.7" right="0.7" top="0.78740157499999996" bottom="0.78740157499999996" header="0.3" footer="0.3"/>
  <pageSetup paperSize="9"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2">
    <tabColor theme="0"/>
  </sheetPr>
  <dimension ref="A1:E769"/>
  <sheetViews>
    <sheetView topLeftCell="A28" zoomScaleNormal="100" workbookViewId="0">
      <selection activeCell="D6" sqref="D6"/>
    </sheetView>
  </sheetViews>
  <sheetFormatPr defaultColWidth="9.7109375" defaultRowHeight="15" outlineLevelRow="3"/>
  <cols>
    <col min="1" max="1" width="24.140625" style="119" customWidth="1"/>
    <col min="2" max="2" width="39.42578125" style="119" customWidth="1"/>
    <col min="3" max="3" width="42.7109375" style="119" customWidth="1"/>
    <col min="4" max="4" width="49.42578125" style="119" customWidth="1"/>
    <col min="5" max="5" width="20.7109375" style="119" customWidth="1"/>
    <col min="6" max="16384" width="9.7109375" style="119"/>
  </cols>
  <sheetData>
    <row r="1" spans="1:5" ht="14.25" customHeight="1">
      <c r="A1" s="578" t="s">
        <v>395</v>
      </c>
      <c r="B1" s="578"/>
      <c r="C1" s="578"/>
      <c r="D1" s="578"/>
      <c r="E1" s="363"/>
    </row>
    <row r="2" spans="1:5" ht="14.25" customHeight="1">
      <c r="A2" s="578" t="s">
        <v>52</v>
      </c>
      <c r="B2" s="578"/>
      <c r="C2" s="578"/>
      <c r="D2" s="578"/>
      <c r="E2" s="363"/>
    </row>
    <row r="3" spans="1:5" ht="14.25" customHeight="1" thickBot="1">
      <c r="A3" s="579"/>
      <c r="B3" s="579"/>
      <c r="C3" s="579"/>
      <c r="D3" s="579"/>
      <c r="E3" s="579"/>
    </row>
    <row r="4" spans="1:5" s="359" customFormat="1" ht="14.25" customHeight="1">
      <c r="A4" s="580" t="s">
        <v>52</v>
      </c>
      <c r="B4" s="581"/>
      <c r="C4" s="581"/>
      <c r="D4" s="581"/>
      <c r="E4" s="584" t="s">
        <v>515</v>
      </c>
    </row>
    <row r="5" spans="1:5" s="359" customFormat="1" ht="14.25" customHeight="1" thickBot="1">
      <c r="A5" s="582"/>
      <c r="B5" s="583"/>
      <c r="C5" s="583"/>
      <c r="D5" s="583"/>
      <c r="E5" s="585"/>
    </row>
    <row r="6" spans="1:5" s="359" customFormat="1" ht="14.25" customHeight="1" thickBot="1">
      <c r="A6" s="387" t="s">
        <v>13</v>
      </c>
      <c r="B6" s="387"/>
      <c r="C6" s="387"/>
      <c r="D6" s="387">
        <v>43921</v>
      </c>
      <c r="E6" s="390"/>
    </row>
    <row r="7" spans="1:5" s="359" customFormat="1" ht="14.25" customHeight="1">
      <c r="A7" s="586" t="s">
        <v>51</v>
      </c>
      <c r="B7" s="587"/>
      <c r="C7" s="588"/>
      <c r="D7" s="364" t="s">
        <v>579</v>
      </c>
      <c r="E7" s="522" t="s">
        <v>50</v>
      </c>
    </row>
    <row r="8" spans="1:5" s="359" customFormat="1" ht="14.25" customHeight="1">
      <c r="A8" s="589" t="s">
        <v>49</v>
      </c>
      <c r="B8" s="590"/>
      <c r="C8" s="591"/>
      <c r="D8" s="365" t="s">
        <v>516</v>
      </c>
      <c r="E8" s="523"/>
    </row>
    <row r="9" spans="1:5" s="359" customFormat="1" ht="14.25" customHeight="1">
      <c r="A9" s="589" t="s">
        <v>48</v>
      </c>
      <c r="B9" s="590"/>
      <c r="C9" s="591"/>
      <c r="D9" s="365" t="s">
        <v>586</v>
      </c>
      <c r="E9" s="523"/>
    </row>
    <row r="10" spans="1:5" s="358" customFormat="1" ht="14.25" customHeight="1" thickBot="1">
      <c r="A10" s="527" t="s">
        <v>47</v>
      </c>
      <c r="B10" s="592"/>
      <c r="C10" s="528"/>
      <c r="D10" s="366" t="s">
        <v>517</v>
      </c>
      <c r="E10" s="524"/>
    </row>
    <row r="11" spans="1:5" s="358" customFormat="1" ht="14.25" customHeight="1">
      <c r="A11" s="520" t="s">
        <v>46</v>
      </c>
      <c r="B11" s="593"/>
      <c r="C11" s="521"/>
      <c r="D11" s="367">
        <v>43719</v>
      </c>
      <c r="E11" s="522" t="s">
        <v>45</v>
      </c>
    </row>
    <row r="12" spans="1:5" s="358" customFormat="1" ht="14.25" customHeight="1" thickBot="1">
      <c r="A12" s="525" t="s">
        <v>44</v>
      </c>
      <c r="B12" s="594"/>
      <c r="C12" s="526"/>
      <c r="D12" s="366" t="s">
        <v>663</v>
      </c>
      <c r="E12" s="523"/>
    </row>
    <row r="13" spans="1:5" s="358" customFormat="1" ht="14.25" customHeight="1" thickBot="1">
      <c r="A13" s="527" t="s">
        <v>43</v>
      </c>
      <c r="B13" s="592"/>
      <c r="C13" s="528"/>
      <c r="D13" s="366" t="s">
        <v>587</v>
      </c>
      <c r="E13" s="524"/>
    </row>
    <row r="14" spans="1:5" s="358" customFormat="1" ht="14.25" customHeight="1" thickBot="1">
      <c r="A14" s="517" t="s">
        <v>42</v>
      </c>
      <c r="B14" s="518"/>
      <c r="C14" s="519"/>
      <c r="D14" s="368">
        <v>27000000</v>
      </c>
      <c r="E14" s="388" t="s">
        <v>41</v>
      </c>
    </row>
    <row r="15" spans="1:5" s="358" customFormat="1" ht="14.25" customHeight="1" thickBot="1">
      <c r="A15" s="517" t="s">
        <v>40</v>
      </c>
      <c r="B15" s="518"/>
      <c r="C15" s="519"/>
      <c r="D15" s="369">
        <v>27000000</v>
      </c>
      <c r="E15" s="389" t="s">
        <v>39</v>
      </c>
    </row>
    <row r="16" spans="1:5" s="358" customFormat="1" ht="14.25" customHeight="1">
      <c r="A16" s="529" t="s">
        <v>38</v>
      </c>
      <c r="B16" s="520" t="s">
        <v>37</v>
      </c>
      <c r="C16" s="521"/>
      <c r="D16" s="502" t="s">
        <v>518</v>
      </c>
      <c r="E16" s="522" t="s">
        <v>36</v>
      </c>
    </row>
    <row r="17" spans="1:5" s="358" customFormat="1" ht="14.25" customHeight="1">
      <c r="A17" s="530"/>
      <c r="B17" s="525" t="s">
        <v>29</v>
      </c>
      <c r="C17" s="526"/>
      <c r="D17" s="503"/>
      <c r="E17" s="523"/>
    </row>
    <row r="18" spans="1:5" s="358" customFormat="1" ht="14.25" customHeight="1" thickBot="1">
      <c r="A18" s="531"/>
      <c r="B18" s="527" t="s">
        <v>28</v>
      </c>
      <c r="C18" s="528"/>
      <c r="D18" s="504"/>
      <c r="E18" s="524"/>
    </row>
    <row r="19" spans="1:5" s="358" customFormat="1" ht="14.25" customHeight="1" thickBot="1">
      <c r="A19" s="532" t="s">
        <v>623</v>
      </c>
      <c r="B19" s="533"/>
      <c r="C19" s="534"/>
      <c r="D19" s="370" t="s">
        <v>519</v>
      </c>
      <c r="E19" s="389" t="s">
        <v>35</v>
      </c>
    </row>
    <row r="20" spans="1:5" s="358" customFormat="1" ht="14.25" customHeight="1">
      <c r="A20" s="507" t="s">
        <v>34</v>
      </c>
      <c r="B20" s="546" t="s">
        <v>33</v>
      </c>
      <c r="C20" s="547"/>
      <c r="D20" s="371" t="s">
        <v>520</v>
      </c>
      <c r="E20" s="522" t="s">
        <v>32</v>
      </c>
    </row>
    <row r="21" spans="1:5" s="358" customFormat="1" ht="14.25" customHeight="1">
      <c r="A21" s="508"/>
      <c r="B21" s="539" t="s">
        <v>31</v>
      </c>
      <c r="C21" s="372" t="s">
        <v>30</v>
      </c>
      <c r="D21" s="505"/>
      <c r="E21" s="544"/>
    </row>
    <row r="22" spans="1:5" s="358" customFormat="1" ht="14.25" customHeight="1">
      <c r="A22" s="508"/>
      <c r="B22" s="539"/>
      <c r="C22" s="373" t="s">
        <v>29</v>
      </c>
      <c r="D22" s="503"/>
      <c r="E22" s="544"/>
    </row>
    <row r="23" spans="1:5" s="358" customFormat="1" ht="14.25" customHeight="1">
      <c r="A23" s="508"/>
      <c r="B23" s="539"/>
      <c r="C23" s="373" t="s">
        <v>28</v>
      </c>
      <c r="D23" s="506"/>
      <c r="E23" s="544"/>
    </row>
    <row r="24" spans="1:5" s="358" customFormat="1" ht="14.25" customHeight="1">
      <c r="A24" s="508"/>
      <c r="B24" s="539"/>
      <c r="C24" s="373" t="s">
        <v>27</v>
      </c>
      <c r="D24" s="374"/>
      <c r="E24" s="544"/>
    </row>
    <row r="25" spans="1:5" s="358" customFormat="1" ht="14.25" customHeight="1">
      <c r="A25" s="508"/>
      <c r="B25" s="540"/>
      <c r="C25" s="373" t="s">
        <v>23</v>
      </c>
      <c r="D25" s="367"/>
      <c r="E25" s="544"/>
    </row>
    <row r="26" spans="1:5" s="358" customFormat="1" ht="14.25" customHeight="1">
      <c r="A26" s="508"/>
      <c r="B26" s="541" t="s">
        <v>26</v>
      </c>
      <c r="C26" s="373" t="s">
        <v>25</v>
      </c>
      <c r="D26" s="374"/>
      <c r="E26" s="544"/>
    </row>
    <row r="27" spans="1:5" s="358" customFormat="1" ht="14.25" customHeight="1">
      <c r="A27" s="508"/>
      <c r="B27" s="539"/>
      <c r="C27" s="373" t="s">
        <v>24</v>
      </c>
      <c r="D27" s="374"/>
      <c r="E27" s="544"/>
    </row>
    <row r="28" spans="1:5" s="358" customFormat="1" ht="14.25" customHeight="1">
      <c r="A28" s="508"/>
      <c r="B28" s="539"/>
      <c r="C28" s="373" t="s">
        <v>23</v>
      </c>
      <c r="D28" s="367"/>
      <c r="E28" s="544"/>
    </row>
    <row r="29" spans="1:5" s="358" customFormat="1" ht="25.5" customHeight="1" thickBot="1">
      <c r="A29" s="509"/>
      <c r="B29" s="542"/>
      <c r="C29" s="375" t="s">
        <v>22</v>
      </c>
      <c r="D29" s="376"/>
      <c r="E29" s="545"/>
    </row>
    <row r="30" spans="1:5" s="358" customFormat="1" ht="30" customHeight="1">
      <c r="A30" s="538" t="s">
        <v>521</v>
      </c>
      <c r="B30" s="543" t="s">
        <v>522</v>
      </c>
      <c r="C30" s="543"/>
      <c r="D30" s="377">
        <v>0</v>
      </c>
      <c r="E30" s="522" t="s">
        <v>21</v>
      </c>
    </row>
    <row r="31" spans="1:5" s="358" customFormat="1" ht="27.75" customHeight="1" thickBot="1">
      <c r="A31" s="465"/>
      <c r="B31" s="510" t="s">
        <v>523</v>
      </c>
      <c r="C31" s="510"/>
      <c r="D31" s="376">
        <v>0</v>
      </c>
      <c r="E31" s="524"/>
    </row>
    <row r="32" spans="1:5" s="358" customFormat="1" ht="14.25" customHeight="1">
      <c r="A32" s="535"/>
      <c r="B32" s="536"/>
      <c r="C32" s="536"/>
      <c r="D32" s="536"/>
      <c r="E32" s="537"/>
    </row>
    <row r="33" spans="1:5" s="386" customFormat="1" ht="14.25" customHeight="1">
      <c r="A33" s="514" t="s">
        <v>524</v>
      </c>
      <c r="B33" s="515"/>
      <c r="C33" s="515"/>
      <c r="D33" s="515"/>
      <c r="E33" s="516"/>
    </row>
    <row r="34" spans="1:5" s="386" customFormat="1" ht="14.25" customHeight="1">
      <c r="A34" s="460" t="s">
        <v>20</v>
      </c>
      <c r="B34" s="461"/>
      <c r="C34" s="462"/>
      <c r="D34" s="463" t="s">
        <v>581</v>
      </c>
      <c r="E34" s="464"/>
    </row>
    <row r="35" spans="1:5" s="386" customFormat="1" ht="14.25" customHeight="1">
      <c r="A35" s="453" t="s">
        <v>19</v>
      </c>
      <c r="B35" s="455"/>
      <c r="C35" s="373" t="s">
        <v>18</v>
      </c>
      <c r="D35" s="457" t="s">
        <v>526</v>
      </c>
      <c r="E35" s="458"/>
    </row>
    <row r="36" spans="1:5" s="386" customFormat="1" ht="14.25" customHeight="1">
      <c r="A36" s="456"/>
      <c r="B36" s="455"/>
      <c r="C36" s="373" t="s">
        <v>17</v>
      </c>
      <c r="D36" s="457" t="s">
        <v>582</v>
      </c>
      <c r="E36" s="458"/>
    </row>
    <row r="37" spans="1:5" s="386" customFormat="1" ht="14.25" customHeight="1">
      <c r="A37" s="456"/>
      <c r="B37" s="455"/>
      <c r="C37" s="375" t="s">
        <v>16</v>
      </c>
      <c r="D37" s="459">
        <v>43132</v>
      </c>
      <c r="E37" s="458"/>
    </row>
    <row r="38" spans="1:5" s="386" customFormat="1" ht="14.25" customHeight="1" thickBot="1">
      <c r="A38" s="514" t="s">
        <v>15</v>
      </c>
      <c r="B38" s="515"/>
      <c r="C38" s="515"/>
      <c r="D38" s="515"/>
      <c r="E38" s="516"/>
    </row>
    <row r="39" spans="1:5" s="386" customFormat="1" ht="14.25" customHeight="1" outlineLevel="1">
      <c r="A39" s="511" t="s">
        <v>613</v>
      </c>
      <c r="B39" s="512"/>
      <c r="C39" s="512"/>
      <c r="D39" s="512"/>
      <c r="E39" s="513"/>
    </row>
    <row r="40" spans="1:5" s="386" customFormat="1" ht="14.25" customHeight="1" outlineLevel="1">
      <c r="A40" s="481" t="s">
        <v>591</v>
      </c>
      <c r="B40" s="482"/>
      <c r="C40" s="482"/>
      <c r="D40" s="482"/>
      <c r="E40" s="483"/>
    </row>
    <row r="41" spans="1:5" s="386" customFormat="1" ht="14.25" customHeight="1" outlineLevel="1">
      <c r="A41" s="499" t="s">
        <v>610</v>
      </c>
      <c r="B41" s="500"/>
      <c r="C41" s="500"/>
      <c r="D41" s="500"/>
      <c r="E41" s="501"/>
    </row>
    <row r="42" spans="1:5" s="386" customFormat="1" ht="14.25" customHeight="1" outlineLevel="1">
      <c r="A42" s="499" t="s">
        <v>611</v>
      </c>
      <c r="B42" s="500"/>
      <c r="C42" s="500"/>
      <c r="D42" s="500"/>
      <c r="E42" s="501"/>
    </row>
    <row r="43" spans="1:5" s="386" customFormat="1" ht="14.25" customHeight="1" outlineLevel="1">
      <c r="A43" s="499" t="s">
        <v>612</v>
      </c>
      <c r="B43" s="500"/>
      <c r="C43" s="500"/>
      <c r="D43" s="500"/>
      <c r="E43" s="501"/>
    </row>
    <row r="44" spans="1:5" s="386" customFormat="1" ht="14.25" customHeight="1" outlineLevel="1">
      <c r="A44" s="481" t="s">
        <v>593</v>
      </c>
      <c r="B44" s="482"/>
      <c r="C44" s="482"/>
      <c r="D44" s="482"/>
      <c r="E44" s="483"/>
    </row>
    <row r="45" spans="1:5" s="386" customFormat="1" ht="14.25" customHeight="1" outlineLevel="1">
      <c r="A45" s="499" t="s">
        <v>614</v>
      </c>
      <c r="B45" s="500"/>
      <c r="C45" s="500"/>
      <c r="D45" s="500"/>
      <c r="E45" s="501"/>
    </row>
    <row r="46" spans="1:5" s="386" customFormat="1" ht="14.25" customHeight="1" outlineLevel="1">
      <c r="A46" s="499" t="s">
        <v>615</v>
      </c>
      <c r="B46" s="500"/>
      <c r="C46" s="500"/>
      <c r="D46" s="500"/>
      <c r="E46" s="501"/>
    </row>
    <row r="47" spans="1:5" s="386" customFormat="1" ht="14.25" customHeight="1" outlineLevel="1">
      <c r="A47" s="499" t="s">
        <v>616</v>
      </c>
      <c r="B47" s="500"/>
      <c r="C47" s="500"/>
      <c r="D47" s="500"/>
      <c r="E47" s="501"/>
    </row>
    <row r="48" spans="1:5" s="386" customFormat="1" ht="14.25" customHeight="1" outlineLevel="1">
      <c r="A48" s="499" t="s">
        <v>617</v>
      </c>
      <c r="B48" s="500"/>
      <c r="C48" s="500"/>
      <c r="D48" s="500"/>
      <c r="E48" s="501"/>
    </row>
    <row r="49" spans="1:5" s="386" customFormat="1" ht="14.25" customHeight="1" outlineLevel="1">
      <c r="A49" s="499" t="s">
        <v>618</v>
      </c>
      <c r="B49" s="500"/>
      <c r="C49" s="500"/>
      <c r="D49" s="500"/>
      <c r="E49" s="501"/>
    </row>
    <row r="50" spans="1:5" s="386" customFormat="1" ht="14.25" customHeight="1" outlineLevel="1">
      <c r="A50" s="499" t="s">
        <v>619</v>
      </c>
      <c r="B50" s="500"/>
      <c r="C50" s="500"/>
      <c r="D50" s="500"/>
      <c r="E50" s="501"/>
    </row>
    <row r="51" spans="1:5" s="386" customFormat="1" ht="14.25" customHeight="1">
      <c r="A51" s="499" t="s">
        <v>620</v>
      </c>
      <c r="B51" s="500"/>
      <c r="C51" s="500"/>
      <c r="D51" s="500"/>
      <c r="E51" s="501"/>
    </row>
    <row r="52" spans="1:5" s="386" customFormat="1" ht="14.25" customHeight="1" outlineLevel="1">
      <c r="A52" s="499" t="s">
        <v>621</v>
      </c>
      <c r="B52" s="500"/>
      <c r="C52" s="500"/>
      <c r="D52" s="500"/>
      <c r="E52" s="501"/>
    </row>
    <row r="53" spans="1:5" s="386" customFormat="1" ht="14.25" customHeight="1" outlineLevel="1">
      <c r="A53" s="499" t="s">
        <v>622</v>
      </c>
      <c r="B53" s="500"/>
      <c r="C53" s="500"/>
      <c r="D53" s="500"/>
      <c r="E53" s="501"/>
    </row>
    <row r="54" spans="1:5" s="386" customFormat="1" ht="14.25" customHeight="1" outlineLevel="1" thickBot="1">
      <c r="A54" s="467"/>
      <c r="B54" s="468"/>
      <c r="C54" s="468"/>
      <c r="D54" s="468"/>
      <c r="E54" s="469"/>
    </row>
    <row r="55" spans="1:5" s="386" customFormat="1" ht="14.25" customHeight="1" outlineLevel="1">
      <c r="A55" s="450" t="s">
        <v>624</v>
      </c>
      <c r="B55" s="451"/>
      <c r="C55" s="451"/>
      <c r="D55" s="451"/>
      <c r="E55" s="452"/>
    </row>
    <row r="56" spans="1:5" s="386" customFormat="1" ht="14.25" customHeight="1" outlineLevel="1">
      <c r="A56" s="453" t="s">
        <v>20</v>
      </c>
      <c r="B56" s="454"/>
      <c r="C56" s="454"/>
      <c r="D56" s="446" t="s">
        <v>664</v>
      </c>
      <c r="E56" s="447"/>
    </row>
    <row r="57" spans="1:5" s="386" customFormat="1" ht="14.25" customHeight="1" outlineLevel="1">
      <c r="A57" s="453" t="s">
        <v>625</v>
      </c>
      <c r="B57" s="455"/>
      <c r="C57" s="392" t="s">
        <v>626</v>
      </c>
      <c r="D57" s="448" t="s">
        <v>580</v>
      </c>
      <c r="E57" s="449"/>
    </row>
    <row r="58" spans="1:5" s="386" customFormat="1" ht="14.25" customHeight="1" outlineLevel="1">
      <c r="A58" s="456"/>
      <c r="B58" s="455"/>
      <c r="C58" s="392" t="s">
        <v>18</v>
      </c>
      <c r="D58" s="457" t="s">
        <v>526</v>
      </c>
      <c r="E58" s="458"/>
    </row>
    <row r="59" spans="1:5" s="386" customFormat="1" ht="14.25" customHeight="1" outlineLevel="1">
      <c r="A59" s="456"/>
      <c r="B59" s="455"/>
      <c r="C59" s="392" t="s">
        <v>448</v>
      </c>
      <c r="D59" s="459" t="s">
        <v>582</v>
      </c>
      <c r="E59" s="458"/>
    </row>
    <row r="60" spans="1:5" s="386" customFormat="1" ht="14.25" customHeight="1" outlineLevel="1">
      <c r="A60" s="453" t="s">
        <v>20</v>
      </c>
      <c r="B60" s="454"/>
      <c r="C60" s="454"/>
      <c r="D60" s="446" t="s">
        <v>664</v>
      </c>
      <c r="E60" s="447"/>
    </row>
    <row r="61" spans="1:5" s="386" customFormat="1" ht="14.25" customHeight="1" outlineLevel="1">
      <c r="A61" s="453" t="s">
        <v>625</v>
      </c>
      <c r="B61" s="455"/>
      <c r="C61" s="392" t="s">
        <v>626</v>
      </c>
      <c r="D61" s="448" t="s">
        <v>665</v>
      </c>
      <c r="E61" s="449"/>
    </row>
    <row r="62" spans="1:5" s="386" customFormat="1" ht="14.25" customHeight="1" outlineLevel="1">
      <c r="A62" s="456"/>
      <c r="B62" s="455"/>
      <c r="C62" s="392" t="s">
        <v>18</v>
      </c>
      <c r="D62" s="457" t="s">
        <v>526</v>
      </c>
      <c r="E62" s="458"/>
    </row>
    <row r="63" spans="1:5" s="386" customFormat="1" ht="14.25" customHeight="1" outlineLevel="1">
      <c r="A63" s="456"/>
      <c r="B63" s="455"/>
      <c r="C63" s="392" t="s">
        <v>448</v>
      </c>
      <c r="D63" s="459" t="s">
        <v>582</v>
      </c>
      <c r="E63" s="458"/>
    </row>
    <row r="64" spans="1:5" s="386" customFormat="1" ht="14.25" customHeight="1" outlineLevel="1" thickBot="1">
      <c r="A64" s="467"/>
      <c r="B64" s="468"/>
      <c r="C64" s="468"/>
      <c r="D64" s="468"/>
      <c r="E64" s="469"/>
    </row>
    <row r="65" spans="1:5" s="386" customFormat="1" ht="14.25" customHeight="1" outlineLevel="1">
      <c r="A65" s="556" t="s">
        <v>524</v>
      </c>
      <c r="B65" s="557"/>
      <c r="C65" s="557"/>
      <c r="D65" s="557"/>
      <c r="E65" s="558"/>
    </row>
    <row r="66" spans="1:5" s="386" customFormat="1" ht="14.25" customHeight="1" outlineLevel="1">
      <c r="A66" s="559" t="s">
        <v>20</v>
      </c>
      <c r="B66" s="560"/>
      <c r="C66" s="560"/>
      <c r="D66" s="463" t="s">
        <v>666</v>
      </c>
      <c r="E66" s="464"/>
    </row>
    <row r="67" spans="1:5" s="386" customFormat="1" ht="14.25" customHeight="1" outlineLevel="1">
      <c r="A67" s="453" t="s">
        <v>19</v>
      </c>
      <c r="B67" s="455"/>
      <c r="C67" s="373" t="s">
        <v>18</v>
      </c>
      <c r="D67" s="457" t="s">
        <v>526</v>
      </c>
      <c r="E67" s="458"/>
    </row>
    <row r="68" spans="1:5" s="386" customFormat="1" ht="14.25" customHeight="1" outlineLevel="1">
      <c r="A68" s="456"/>
      <c r="B68" s="455"/>
      <c r="C68" s="373" t="s">
        <v>17</v>
      </c>
      <c r="D68" s="457" t="s">
        <v>533</v>
      </c>
      <c r="E68" s="458"/>
    </row>
    <row r="69" spans="1:5" s="386" customFormat="1" ht="14.25" customHeight="1" outlineLevel="1" thickBot="1">
      <c r="A69" s="465"/>
      <c r="B69" s="466"/>
      <c r="C69" s="406" t="s">
        <v>16</v>
      </c>
      <c r="D69" s="476">
        <v>43132</v>
      </c>
      <c r="E69" s="477"/>
    </row>
    <row r="70" spans="1:5" s="386" customFormat="1" ht="14.25" customHeight="1" outlineLevel="1">
      <c r="A70" s="538" t="s">
        <v>15</v>
      </c>
      <c r="B70" s="554"/>
      <c r="C70" s="554"/>
      <c r="D70" s="554"/>
      <c r="E70" s="555"/>
    </row>
    <row r="71" spans="1:5" s="386" customFormat="1" ht="14.25" customHeight="1" outlineLevel="1">
      <c r="A71" s="548" t="s">
        <v>667</v>
      </c>
      <c r="B71" s="549"/>
      <c r="C71" s="549"/>
      <c r="D71" s="549"/>
      <c r="E71" s="550"/>
    </row>
    <row r="72" spans="1:5" s="386" customFormat="1" ht="14.25" customHeight="1" outlineLevel="1">
      <c r="A72" s="487" t="s">
        <v>591</v>
      </c>
      <c r="B72" s="488"/>
      <c r="C72" s="488"/>
      <c r="D72" s="488"/>
      <c r="E72" s="489"/>
    </row>
    <row r="73" spans="1:5" s="386" customFormat="1" ht="14.25" customHeight="1" outlineLevel="1">
      <c r="A73" s="484" t="s">
        <v>598</v>
      </c>
      <c r="B73" s="485"/>
      <c r="C73" s="485"/>
      <c r="D73" s="485"/>
      <c r="E73" s="486"/>
    </row>
    <row r="74" spans="1:5" s="386" customFormat="1" ht="14.25" customHeight="1" outlineLevel="1">
      <c r="A74" s="484" t="s">
        <v>599</v>
      </c>
      <c r="B74" s="485"/>
      <c r="C74" s="485"/>
      <c r="D74" s="485"/>
      <c r="E74" s="486"/>
    </row>
    <row r="75" spans="1:5" s="386" customFormat="1" ht="14.25" customHeight="1" outlineLevel="1">
      <c r="A75" s="484" t="s">
        <v>600</v>
      </c>
      <c r="B75" s="485"/>
      <c r="C75" s="485"/>
      <c r="D75" s="485"/>
      <c r="E75" s="486"/>
    </row>
    <row r="76" spans="1:5" s="386" customFormat="1" ht="14.25" customHeight="1" outlineLevel="1">
      <c r="A76" s="487" t="s">
        <v>593</v>
      </c>
      <c r="B76" s="488"/>
      <c r="C76" s="488"/>
      <c r="D76" s="488"/>
      <c r="E76" s="489"/>
    </row>
    <row r="77" spans="1:5" s="386" customFormat="1" ht="14.25" customHeight="1" outlineLevel="1">
      <c r="A77" s="487" t="s">
        <v>601</v>
      </c>
      <c r="B77" s="488"/>
      <c r="C77" s="488"/>
      <c r="D77" s="488"/>
      <c r="E77" s="489"/>
    </row>
    <row r="78" spans="1:5" s="386" customFormat="1" ht="14.25" customHeight="1" outlineLevel="1">
      <c r="A78" s="487" t="s">
        <v>602</v>
      </c>
      <c r="B78" s="488"/>
      <c r="C78" s="488"/>
      <c r="D78" s="488"/>
      <c r="E78" s="489"/>
    </row>
    <row r="79" spans="1:5" s="386" customFormat="1" ht="14.25" customHeight="1">
      <c r="A79" s="487" t="s">
        <v>603</v>
      </c>
      <c r="B79" s="488"/>
      <c r="C79" s="488"/>
      <c r="D79" s="488"/>
      <c r="E79" s="489"/>
    </row>
    <row r="80" spans="1:5" s="386" customFormat="1" ht="14.25" customHeight="1" outlineLevel="1">
      <c r="A80" s="487" t="s">
        <v>604</v>
      </c>
      <c r="B80" s="488"/>
      <c r="C80" s="488"/>
      <c r="D80" s="488"/>
      <c r="E80" s="489"/>
    </row>
    <row r="81" spans="1:5" s="386" customFormat="1" ht="14.25" customHeight="1" outlineLevel="1" thickBot="1">
      <c r="A81" s="551"/>
      <c r="B81" s="552"/>
      <c r="C81" s="552"/>
      <c r="D81" s="552"/>
      <c r="E81" s="553"/>
    </row>
    <row r="82" spans="1:5" s="386" customFormat="1" ht="14.25" customHeight="1" outlineLevel="1">
      <c r="A82" s="450" t="s">
        <v>624</v>
      </c>
      <c r="B82" s="451"/>
      <c r="C82" s="451"/>
      <c r="D82" s="451"/>
      <c r="E82" s="452"/>
    </row>
    <row r="83" spans="1:5" s="386" customFormat="1" ht="14.25" customHeight="1" outlineLevel="1">
      <c r="A83" s="453" t="s">
        <v>20</v>
      </c>
      <c r="B83" s="454"/>
      <c r="C83" s="454"/>
      <c r="D83" s="446" t="s">
        <v>525</v>
      </c>
      <c r="E83" s="447"/>
    </row>
    <row r="84" spans="1:5" s="386" customFormat="1" ht="14.25" customHeight="1" outlineLevel="1">
      <c r="A84" s="453" t="s">
        <v>625</v>
      </c>
      <c r="B84" s="455"/>
      <c r="C84" s="392" t="s">
        <v>626</v>
      </c>
      <c r="D84" s="448" t="s">
        <v>580</v>
      </c>
      <c r="E84" s="449"/>
    </row>
    <row r="85" spans="1:5" s="386" customFormat="1" ht="14.25" customHeight="1" outlineLevel="1">
      <c r="A85" s="456"/>
      <c r="B85" s="455"/>
      <c r="C85" s="392" t="s">
        <v>18</v>
      </c>
      <c r="D85" s="457" t="s">
        <v>526</v>
      </c>
      <c r="E85" s="458"/>
    </row>
    <row r="86" spans="1:5" s="386" customFormat="1" ht="14.25" customHeight="1" outlineLevel="1">
      <c r="A86" s="456"/>
      <c r="B86" s="455"/>
      <c r="C86" s="392" t="s">
        <v>448</v>
      </c>
      <c r="D86" s="459" t="s">
        <v>528</v>
      </c>
      <c r="E86" s="458"/>
    </row>
    <row r="87" spans="1:5" s="386" customFormat="1" ht="14.25" customHeight="1" outlineLevel="1">
      <c r="A87" s="453" t="s">
        <v>20</v>
      </c>
      <c r="B87" s="454"/>
      <c r="C87" s="454"/>
      <c r="D87" s="446" t="s">
        <v>525</v>
      </c>
      <c r="E87" s="447"/>
    </row>
    <row r="88" spans="1:5" s="386" customFormat="1" ht="14.25" customHeight="1" outlineLevel="1">
      <c r="A88" s="453" t="s">
        <v>625</v>
      </c>
      <c r="B88" s="455"/>
      <c r="C88" s="392" t="s">
        <v>626</v>
      </c>
      <c r="D88" s="448" t="s">
        <v>665</v>
      </c>
      <c r="E88" s="449"/>
    </row>
    <row r="89" spans="1:5" s="386" customFormat="1" ht="14.25" customHeight="1" outlineLevel="1">
      <c r="A89" s="456"/>
      <c r="B89" s="455"/>
      <c r="C89" s="392" t="s">
        <v>18</v>
      </c>
      <c r="D89" s="457" t="s">
        <v>526</v>
      </c>
      <c r="E89" s="458"/>
    </row>
    <row r="90" spans="1:5" s="386" customFormat="1" ht="14.25" customHeight="1" outlineLevel="1">
      <c r="A90" s="456"/>
      <c r="B90" s="455"/>
      <c r="C90" s="392" t="s">
        <v>448</v>
      </c>
      <c r="D90" s="459" t="s">
        <v>528</v>
      </c>
      <c r="E90" s="458"/>
    </row>
    <row r="91" spans="1:5" s="386" customFormat="1" ht="14.25" customHeight="1" outlineLevel="1">
      <c r="A91" s="453" t="s">
        <v>20</v>
      </c>
      <c r="B91" s="454"/>
      <c r="C91" s="454"/>
      <c r="D91" s="446" t="s">
        <v>525</v>
      </c>
      <c r="E91" s="447"/>
    </row>
    <row r="92" spans="1:5" s="386" customFormat="1" ht="14.25" customHeight="1" outlineLevel="1">
      <c r="A92" s="453" t="s">
        <v>625</v>
      </c>
      <c r="B92" s="455"/>
      <c r="C92" s="392" t="s">
        <v>626</v>
      </c>
      <c r="D92" s="448" t="s">
        <v>542</v>
      </c>
      <c r="E92" s="449"/>
    </row>
    <row r="93" spans="1:5" s="386" customFormat="1" ht="14.25" customHeight="1" outlineLevel="1">
      <c r="A93" s="456"/>
      <c r="B93" s="455"/>
      <c r="C93" s="392" t="s">
        <v>18</v>
      </c>
      <c r="D93" s="457" t="s">
        <v>543</v>
      </c>
      <c r="E93" s="458"/>
    </row>
    <row r="94" spans="1:5" s="386" customFormat="1" ht="14.25" customHeight="1" outlineLevel="1">
      <c r="A94" s="456"/>
      <c r="B94" s="455"/>
      <c r="C94" s="392" t="s">
        <v>448</v>
      </c>
      <c r="D94" s="459"/>
      <c r="E94" s="458"/>
    </row>
    <row r="95" spans="1:5" s="386" customFormat="1" ht="14.25" customHeight="1" outlineLevel="1">
      <c r="A95" s="453" t="s">
        <v>20</v>
      </c>
      <c r="B95" s="454"/>
      <c r="C95" s="454"/>
      <c r="D95" s="446" t="s">
        <v>525</v>
      </c>
      <c r="E95" s="447"/>
    </row>
    <row r="96" spans="1:5" s="386" customFormat="1" ht="14.25" customHeight="1" outlineLevel="1">
      <c r="A96" s="453" t="s">
        <v>625</v>
      </c>
      <c r="B96" s="455"/>
      <c r="C96" s="392" t="s">
        <v>626</v>
      </c>
      <c r="D96" s="448" t="s">
        <v>544</v>
      </c>
      <c r="E96" s="449"/>
    </row>
    <row r="97" spans="1:5" s="386" customFormat="1" ht="14.25" customHeight="1" outlineLevel="1">
      <c r="A97" s="456"/>
      <c r="B97" s="455"/>
      <c r="C97" s="392" t="s">
        <v>18</v>
      </c>
      <c r="D97" s="457" t="s">
        <v>545</v>
      </c>
      <c r="E97" s="458"/>
    </row>
    <row r="98" spans="1:5" s="386" customFormat="1" ht="14.25" customHeight="1" outlineLevel="1">
      <c r="A98" s="456"/>
      <c r="B98" s="455"/>
      <c r="C98" s="392" t="s">
        <v>448</v>
      </c>
      <c r="D98" s="459"/>
      <c r="E98" s="458"/>
    </row>
    <row r="99" spans="1:5" s="386" customFormat="1" ht="14.25" customHeight="1" outlineLevel="1" thickBot="1">
      <c r="A99" s="496"/>
      <c r="B99" s="497"/>
      <c r="C99" s="497"/>
      <c r="D99" s="497"/>
      <c r="E99" s="498"/>
    </row>
    <row r="100" spans="1:5" s="386" customFormat="1" ht="14.25" customHeight="1" outlineLevel="1">
      <c r="A100" s="473" t="s">
        <v>524</v>
      </c>
      <c r="B100" s="474"/>
      <c r="C100" s="474"/>
      <c r="D100" s="474"/>
      <c r="E100" s="475"/>
    </row>
    <row r="101" spans="1:5" s="386" customFormat="1" ht="14.25" customHeight="1" outlineLevel="1">
      <c r="A101" s="460" t="s">
        <v>20</v>
      </c>
      <c r="B101" s="461"/>
      <c r="C101" s="462"/>
      <c r="D101" s="463" t="s">
        <v>668</v>
      </c>
      <c r="E101" s="464"/>
    </row>
    <row r="102" spans="1:5" s="386" customFormat="1" ht="14.25" customHeight="1" outlineLevel="3">
      <c r="A102" s="453" t="s">
        <v>19</v>
      </c>
      <c r="B102" s="455"/>
      <c r="C102" s="373" t="s">
        <v>18</v>
      </c>
      <c r="D102" s="457" t="s">
        <v>526</v>
      </c>
      <c r="E102" s="458"/>
    </row>
    <row r="103" spans="1:5" s="386" customFormat="1" ht="14.25" customHeight="1" outlineLevel="3">
      <c r="A103" s="456"/>
      <c r="B103" s="455"/>
      <c r="C103" s="373" t="s">
        <v>17</v>
      </c>
      <c r="D103" s="457" t="s">
        <v>528</v>
      </c>
      <c r="E103" s="458"/>
    </row>
    <row r="104" spans="1:5" s="386" customFormat="1" ht="14.25" customHeight="1" outlineLevel="3" thickBot="1">
      <c r="A104" s="465"/>
      <c r="B104" s="466"/>
      <c r="C104" s="406" t="s">
        <v>16</v>
      </c>
      <c r="D104" s="476">
        <v>43132</v>
      </c>
      <c r="E104" s="477"/>
    </row>
    <row r="105" spans="1:5" s="386" customFormat="1" ht="14.25" customHeight="1" outlineLevel="3">
      <c r="A105" s="490" t="s">
        <v>15</v>
      </c>
      <c r="B105" s="491"/>
      <c r="C105" s="491"/>
      <c r="D105" s="491"/>
      <c r="E105" s="492"/>
    </row>
    <row r="106" spans="1:5" s="386" customFormat="1" ht="14.25" customHeight="1" outlineLevel="3">
      <c r="A106" s="478" t="s">
        <v>669</v>
      </c>
      <c r="B106" s="479"/>
      <c r="C106" s="479"/>
      <c r="D106" s="479"/>
      <c r="E106" s="480"/>
    </row>
    <row r="107" spans="1:5" s="386" customFormat="1" ht="14.25" customHeight="1" outlineLevel="3">
      <c r="A107" s="481" t="s">
        <v>591</v>
      </c>
      <c r="B107" s="482"/>
      <c r="C107" s="482"/>
      <c r="D107" s="482"/>
      <c r="E107" s="483"/>
    </row>
    <row r="108" spans="1:5" s="386" customFormat="1" ht="14.25" customHeight="1" outlineLevel="3">
      <c r="A108" s="484" t="s">
        <v>605</v>
      </c>
      <c r="B108" s="485"/>
      <c r="C108" s="485"/>
      <c r="D108" s="485"/>
      <c r="E108" s="486"/>
    </row>
    <row r="109" spans="1:5" s="386" customFormat="1" ht="14.25" customHeight="1" outlineLevel="3">
      <c r="A109" s="484" t="s">
        <v>606</v>
      </c>
      <c r="B109" s="485"/>
      <c r="C109" s="485"/>
      <c r="D109" s="485"/>
      <c r="E109" s="486"/>
    </row>
    <row r="110" spans="1:5" s="386" customFormat="1" ht="14.25" customHeight="1" outlineLevel="3">
      <c r="A110" s="481" t="s">
        <v>593</v>
      </c>
      <c r="B110" s="482"/>
      <c r="C110" s="482"/>
      <c r="D110" s="482"/>
      <c r="E110" s="483"/>
    </row>
    <row r="111" spans="1:5" s="386" customFormat="1" ht="14.25" customHeight="1" outlineLevel="3">
      <c r="A111" s="487" t="s">
        <v>607</v>
      </c>
      <c r="B111" s="488"/>
      <c r="C111" s="488"/>
      <c r="D111" s="488"/>
      <c r="E111" s="489"/>
    </row>
    <row r="112" spans="1:5" s="386" customFormat="1" ht="14.25" customHeight="1" outlineLevel="2">
      <c r="A112" s="487" t="s">
        <v>608</v>
      </c>
      <c r="B112" s="488"/>
      <c r="C112" s="488"/>
      <c r="D112" s="488"/>
      <c r="E112" s="489"/>
    </row>
    <row r="113" spans="1:5" s="386" customFormat="1" ht="14.25" customHeight="1" outlineLevel="2">
      <c r="A113" s="481" t="s">
        <v>609</v>
      </c>
      <c r="B113" s="482"/>
      <c r="C113" s="482"/>
      <c r="D113" s="482"/>
      <c r="E113" s="483"/>
    </row>
    <row r="114" spans="1:5" s="386" customFormat="1" ht="14.25" customHeight="1" outlineLevel="2" thickBot="1">
      <c r="A114" s="493"/>
      <c r="B114" s="494"/>
      <c r="C114" s="494"/>
      <c r="D114" s="494"/>
      <c r="E114" s="495"/>
    </row>
    <row r="115" spans="1:5" s="386" customFormat="1" ht="14.25" customHeight="1" outlineLevel="2">
      <c r="A115" s="450" t="s">
        <v>624</v>
      </c>
      <c r="B115" s="451"/>
      <c r="C115" s="451"/>
      <c r="D115" s="451"/>
      <c r="E115" s="452"/>
    </row>
    <row r="116" spans="1:5" s="386" customFormat="1" ht="14.25" customHeight="1" outlineLevel="2">
      <c r="A116" s="453" t="s">
        <v>20</v>
      </c>
      <c r="B116" s="454"/>
      <c r="C116" s="454"/>
      <c r="D116" s="446" t="s">
        <v>670</v>
      </c>
      <c r="E116" s="447"/>
    </row>
    <row r="117" spans="1:5" s="386" customFormat="1" ht="14.25" customHeight="1" outlineLevel="2">
      <c r="A117" s="453" t="s">
        <v>625</v>
      </c>
      <c r="B117" s="455"/>
      <c r="C117" s="392" t="s">
        <v>626</v>
      </c>
      <c r="D117" s="448" t="s">
        <v>580</v>
      </c>
      <c r="E117" s="449"/>
    </row>
    <row r="118" spans="1:5" s="386" customFormat="1" ht="14.25" customHeight="1" outlineLevel="2">
      <c r="A118" s="456"/>
      <c r="B118" s="455"/>
      <c r="C118" s="392" t="s">
        <v>18</v>
      </c>
      <c r="D118" s="457" t="s">
        <v>526</v>
      </c>
      <c r="E118" s="458"/>
    </row>
    <row r="119" spans="1:5" s="386" customFormat="1" ht="14.25" customHeight="1" outlineLevel="2">
      <c r="A119" s="456"/>
      <c r="B119" s="455"/>
      <c r="C119" s="392" t="s">
        <v>448</v>
      </c>
      <c r="D119" s="459" t="s">
        <v>528</v>
      </c>
      <c r="E119" s="458"/>
    </row>
    <row r="120" spans="1:5" s="386" customFormat="1" ht="14.25" customHeight="1" outlineLevel="2">
      <c r="A120" s="453" t="s">
        <v>20</v>
      </c>
      <c r="B120" s="454"/>
      <c r="C120" s="454"/>
      <c r="D120" s="446" t="s">
        <v>671</v>
      </c>
      <c r="E120" s="447"/>
    </row>
    <row r="121" spans="1:5" s="386" customFormat="1" ht="14.25" customHeight="1" outlineLevel="2">
      <c r="A121" s="453" t="s">
        <v>625</v>
      </c>
      <c r="B121" s="455"/>
      <c r="C121" s="392" t="s">
        <v>626</v>
      </c>
      <c r="D121" s="448" t="s">
        <v>672</v>
      </c>
      <c r="E121" s="449"/>
    </row>
    <row r="122" spans="1:5" s="386" customFormat="1" ht="14.25" customHeight="1" outlineLevel="2">
      <c r="A122" s="456"/>
      <c r="B122" s="455"/>
      <c r="C122" s="392" t="s">
        <v>18</v>
      </c>
      <c r="D122" s="457" t="s">
        <v>526</v>
      </c>
      <c r="E122" s="458"/>
    </row>
    <row r="123" spans="1:5" s="386" customFormat="1" ht="14.25" customHeight="1" outlineLevel="2">
      <c r="A123" s="456"/>
      <c r="B123" s="455"/>
      <c r="C123" s="392" t="s">
        <v>448</v>
      </c>
      <c r="D123" s="459" t="s">
        <v>528</v>
      </c>
      <c r="E123" s="458"/>
    </row>
    <row r="124" spans="1:5" s="386" customFormat="1" ht="14.25" customHeight="1" outlineLevel="1" thickBot="1">
      <c r="A124" s="467"/>
      <c r="B124" s="468"/>
      <c r="C124" s="468"/>
      <c r="D124" s="468"/>
      <c r="E124" s="469"/>
    </row>
    <row r="125" spans="1:5" s="386" customFormat="1" ht="14.25" customHeight="1" outlineLevel="1">
      <c r="A125" s="473" t="s">
        <v>524</v>
      </c>
      <c r="B125" s="474"/>
      <c r="C125" s="474"/>
      <c r="D125" s="474"/>
      <c r="E125" s="475"/>
    </row>
    <row r="126" spans="1:5" s="386" customFormat="1" ht="14.25" customHeight="1" outlineLevel="2">
      <c r="A126" s="460" t="s">
        <v>20</v>
      </c>
      <c r="B126" s="461"/>
      <c r="C126" s="462"/>
      <c r="D126" s="463" t="s">
        <v>589</v>
      </c>
      <c r="E126" s="464"/>
    </row>
    <row r="127" spans="1:5" s="386" customFormat="1" ht="14.25" customHeight="1" outlineLevel="2">
      <c r="A127" s="453" t="s">
        <v>19</v>
      </c>
      <c r="B127" s="455"/>
      <c r="C127" s="373" t="s">
        <v>18</v>
      </c>
      <c r="D127" s="457" t="s">
        <v>526</v>
      </c>
      <c r="E127" s="458"/>
    </row>
    <row r="128" spans="1:5" s="386" customFormat="1" ht="14.25" customHeight="1" outlineLevel="1">
      <c r="A128" s="456"/>
      <c r="B128" s="455"/>
      <c r="C128" s="373" t="s">
        <v>17</v>
      </c>
      <c r="D128" s="457" t="s">
        <v>528</v>
      </c>
      <c r="E128" s="458"/>
    </row>
    <row r="129" spans="1:5" s="386" customFormat="1" ht="14.25" customHeight="1" outlineLevel="1" thickBot="1">
      <c r="A129" s="465"/>
      <c r="B129" s="466"/>
      <c r="C129" s="406" t="s">
        <v>16</v>
      </c>
      <c r="D129" s="476">
        <v>43709</v>
      </c>
      <c r="E129" s="477"/>
    </row>
    <row r="130" spans="1:5" s="386" customFormat="1" ht="14.25" customHeight="1" outlineLevel="1">
      <c r="A130" s="490" t="s">
        <v>15</v>
      </c>
      <c r="B130" s="491"/>
      <c r="C130" s="491"/>
      <c r="D130" s="491"/>
      <c r="E130" s="492"/>
    </row>
    <row r="131" spans="1:5" s="386" customFormat="1" ht="14.25" customHeight="1" outlineLevel="1">
      <c r="A131" s="478" t="s">
        <v>673</v>
      </c>
      <c r="B131" s="479"/>
      <c r="C131" s="479"/>
      <c r="D131" s="479"/>
      <c r="E131" s="480"/>
    </row>
    <row r="132" spans="1:5" s="386" customFormat="1" ht="14.25" customHeight="1" outlineLevel="1">
      <c r="A132" s="481" t="s">
        <v>591</v>
      </c>
      <c r="B132" s="482"/>
      <c r="C132" s="482"/>
      <c r="D132" s="482"/>
      <c r="E132" s="483"/>
    </row>
    <row r="133" spans="1:5" s="386" customFormat="1" ht="14.25" customHeight="1" outlineLevel="1">
      <c r="A133" s="595" t="s">
        <v>674</v>
      </c>
      <c r="B133" s="596"/>
      <c r="C133" s="596"/>
      <c r="D133" s="596"/>
      <c r="E133" s="597"/>
    </row>
    <row r="134" spans="1:5" s="386" customFormat="1" ht="14.25" customHeight="1" outlineLevel="1">
      <c r="A134" s="598" t="s">
        <v>593</v>
      </c>
      <c r="B134" s="599"/>
      <c r="C134" s="599"/>
      <c r="D134" s="599"/>
      <c r="E134" s="600"/>
    </row>
    <row r="135" spans="1:5" s="386" customFormat="1" ht="14.25" customHeight="1" outlineLevel="1">
      <c r="A135" s="595" t="s">
        <v>675</v>
      </c>
      <c r="B135" s="596"/>
      <c r="C135" s="596"/>
      <c r="D135" s="596"/>
      <c r="E135" s="597"/>
    </row>
    <row r="136" spans="1:5" s="386" customFormat="1" ht="14.25" customHeight="1" outlineLevel="1">
      <c r="A136" s="595" t="s">
        <v>676</v>
      </c>
      <c r="B136" s="596"/>
      <c r="C136" s="596"/>
      <c r="D136" s="596"/>
      <c r="E136" s="597"/>
    </row>
    <row r="137" spans="1:5" s="386" customFormat="1" ht="14.25" customHeight="1" outlineLevel="1">
      <c r="A137" s="595" t="s">
        <v>677</v>
      </c>
      <c r="B137" s="596"/>
      <c r="C137" s="596"/>
      <c r="D137" s="596"/>
      <c r="E137" s="597"/>
    </row>
    <row r="138" spans="1:5" s="386" customFormat="1" ht="14.25" customHeight="1" outlineLevel="1">
      <c r="A138" s="595" t="s">
        <v>678</v>
      </c>
      <c r="B138" s="596"/>
      <c r="C138" s="596"/>
      <c r="D138" s="596"/>
      <c r="E138" s="597"/>
    </row>
    <row r="139" spans="1:5" s="386" customFormat="1" ht="14.25" customHeight="1" outlineLevel="1">
      <c r="A139" s="595" t="s">
        <v>679</v>
      </c>
      <c r="B139" s="596"/>
      <c r="C139" s="596"/>
      <c r="D139" s="596"/>
      <c r="E139" s="597"/>
    </row>
    <row r="140" spans="1:5" s="386" customFormat="1" ht="14.25" customHeight="1" outlineLevel="1">
      <c r="A140" s="595" t="s">
        <v>680</v>
      </c>
      <c r="B140" s="596"/>
      <c r="C140" s="596"/>
      <c r="D140" s="596"/>
      <c r="E140" s="597"/>
    </row>
    <row r="141" spans="1:5" s="386" customFormat="1" ht="14.25" customHeight="1" outlineLevel="1">
      <c r="A141" s="595" t="s">
        <v>681</v>
      </c>
      <c r="B141" s="596"/>
      <c r="C141" s="596"/>
      <c r="D141" s="596"/>
      <c r="E141" s="597"/>
    </row>
    <row r="142" spans="1:5" s="386" customFormat="1" ht="14.25" customHeight="1" outlineLevel="1">
      <c r="A142" s="595" t="s">
        <v>682</v>
      </c>
      <c r="B142" s="596"/>
      <c r="C142" s="596"/>
      <c r="D142" s="596"/>
      <c r="E142" s="597"/>
    </row>
    <row r="143" spans="1:5" s="386" customFormat="1" ht="14.25" customHeight="1" outlineLevel="2" thickBot="1">
      <c r="A143" s="470"/>
      <c r="B143" s="471"/>
      <c r="C143" s="471"/>
      <c r="D143" s="471"/>
      <c r="E143" s="472"/>
    </row>
    <row r="144" spans="1:5" s="386" customFormat="1" ht="14.25" customHeight="1" outlineLevel="1">
      <c r="A144" s="450" t="s">
        <v>624</v>
      </c>
      <c r="B144" s="451"/>
      <c r="C144" s="451"/>
      <c r="D144" s="451"/>
      <c r="E144" s="452"/>
    </row>
    <row r="145" spans="1:5" s="386" customFormat="1" ht="14.25" customHeight="1" outlineLevel="2">
      <c r="A145" s="453" t="s">
        <v>20</v>
      </c>
      <c r="B145" s="454"/>
      <c r="C145" s="454"/>
      <c r="D145" s="446" t="s">
        <v>683</v>
      </c>
      <c r="E145" s="447"/>
    </row>
    <row r="146" spans="1:5" s="386" customFormat="1" ht="14.25" customHeight="1" outlineLevel="2">
      <c r="A146" s="453" t="s">
        <v>625</v>
      </c>
      <c r="B146" s="455"/>
      <c r="C146" s="392" t="s">
        <v>626</v>
      </c>
      <c r="D146" s="448" t="s">
        <v>580</v>
      </c>
      <c r="E146" s="449"/>
    </row>
    <row r="147" spans="1:5" s="386" customFormat="1" ht="14.25" customHeight="1" outlineLevel="2">
      <c r="A147" s="456"/>
      <c r="B147" s="455"/>
      <c r="C147" s="392" t="s">
        <v>18</v>
      </c>
      <c r="D147" s="457" t="s">
        <v>526</v>
      </c>
      <c r="E147" s="458"/>
    </row>
    <row r="148" spans="1:5" s="386" customFormat="1" ht="14.25" customHeight="1" outlineLevel="2">
      <c r="A148" s="456"/>
      <c r="B148" s="455"/>
      <c r="C148" s="392" t="s">
        <v>448</v>
      </c>
      <c r="D148" s="459" t="s">
        <v>528</v>
      </c>
      <c r="E148" s="458"/>
    </row>
    <row r="149" spans="1:5" s="386" customFormat="1" ht="14.25" customHeight="1" outlineLevel="2">
      <c r="A149" s="453" t="s">
        <v>20</v>
      </c>
      <c r="B149" s="454"/>
      <c r="C149" s="454"/>
      <c r="D149" s="446" t="s">
        <v>683</v>
      </c>
      <c r="E149" s="447"/>
    </row>
    <row r="150" spans="1:5" s="386" customFormat="1" ht="14.25" customHeight="1" outlineLevel="2">
      <c r="A150" s="453" t="s">
        <v>625</v>
      </c>
      <c r="B150" s="455"/>
      <c r="C150" s="392" t="s">
        <v>626</v>
      </c>
      <c r="D150" s="448" t="s">
        <v>672</v>
      </c>
      <c r="E150" s="449"/>
    </row>
    <row r="151" spans="1:5" s="386" customFormat="1" ht="14.25" customHeight="1" outlineLevel="2">
      <c r="A151" s="456"/>
      <c r="B151" s="455"/>
      <c r="C151" s="392" t="s">
        <v>18</v>
      </c>
      <c r="D151" s="457" t="s">
        <v>526</v>
      </c>
      <c r="E151" s="458"/>
    </row>
    <row r="152" spans="1:5" s="386" customFormat="1" ht="14.25" customHeight="1" outlineLevel="2">
      <c r="A152" s="456"/>
      <c r="B152" s="455"/>
      <c r="C152" s="392" t="s">
        <v>448</v>
      </c>
      <c r="D152" s="459" t="s">
        <v>528</v>
      </c>
      <c r="E152" s="458"/>
    </row>
    <row r="153" spans="1:5" s="386" customFormat="1" ht="14.25" customHeight="1" outlineLevel="2" thickBot="1">
      <c r="A153" s="467"/>
      <c r="B153" s="468"/>
      <c r="C153" s="468"/>
      <c r="D153" s="468"/>
      <c r="E153" s="469"/>
    </row>
    <row r="154" spans="1:5" s="386" customFormat="1" ht="14.25" customHeight="1" outlineLevel="2">
      <c r="A154" s="490" t="s">
        <v>524</v>
      </c>
      <c r="B154" s="491"/>
      <c r="C154" s="491"/>
      <c r="D154" s="491"/>
      <c r="E154" s="492"/>
    </row>
    <row r="155" spans="1:5" s="386" customFormat="1" ht="14.25" customHeight="1" outlineLevel="1">
      <c r="A155" s="573" t="s">
        <v>20</v>
      </c>
      <c r="B155" s="574"/>
      <c r="C155" s="575"/>
      <c r="D155" s="576" t="s">
        <v>585</v>
      </c>
      <c r="E155" s="577"/>
    </row>
    <row r="156" spans="1:5" s="386" customFormat="1" ht="14.25" customHeight="1" outlineLevel="1">
      <c r="A156" s="453" t="s">
        <v>19</v>
      </c>
      <c r="B156" s="455"/>
      <c r="C156" s="373" t="s">
        <v>18</v>
      </c>
      <c r="D156" s="457" t="s">
        <v>530</v>
      </c>
      <c r="E156" s="458"/>
    </row>
    <row r="157" spans="1:5" s="386" customFormat="1" ht="14.25" customHeight="1" outlineLevel="2">
      <c r="A157" s="456"/>
      <c r="B157" s="455"/>
      <c r="C157" s="373" t="s">
        <v>17</v>
      </c>
      <c r="D157" s="457" t="s">
        <v>527</v>
      </c>
      <c r="E157" s="458"/>
    </row>
    <row r="158" spans="1:5" s="386" customFormat="1" ht="14.25" customHeight="1" outlineLevel="2" thickBot="1">
      <c r="A158" s="601"/>
      <c r="B158" s="602"/>
      <c r="C158" s="407" t="s">
        <v>16</v>
      </c>
      <c r="D158" s="603">
        <v>43175</v>
      </c>
      <c r="E158" s="604"/>
    </row>
    <row r="159" spans="1:5" s="386" customFormat="1" ht="14.25" customHeight="1" outlineLevel="2">
      <c r="A159" s="473" t="s">
        <v>15</v>
      </c>
      <c r="B159" s="474"/>
      <c r="C159" s="474"/>
      <c r="D159" s="474"/>
      <c r="E159" s="475"/>
    </row>
    <row r="160" spans="1:5" s="386" customFormat="1" ht="14.25" customHeight="1" outlineLevel="2">
      <c r="A160" s="478" t="s">
        <v>684</v>
      </c>
      <c r="B160" s="479"/>
      <c r="C160" s="479"/>
      <c r="D160" s="479"/>
      <c r="E160" s="480"/>
    </row>
    <row r="161" spans="1:5" s="386" customFormat="1" ht="14.25" customHeight="1" outlineLevel="2">
      <c r="A161" s="481" t="s">
        <v>591</v>
      </c>
      <c r="B161" s="482"/>
      <c r="C161" s="482"/>
      <c r="D161" s="482"/>
      <c r="E161" s="483"/>
    </row>
    <row r="162" spans="1:5" s="386" customFormat="1" ht="14.25" customHeight="1" outlineLevel="2">
      <c r="A162" s="567"/>
      <c r="B162" s="568"/>
      <c r="C162" s="568"/>
      <c r="D162" s="568"/>
      <c r="E162" s="569"/>
    </row>
    <row r="163" spans="1:5" s="386" customFormat="1" ht="14.25" customHeight="1" outlineLevel="1">
      <c r="A163" s="481" t="s">
        <v>593</v>
      </c>
      <c r="B163" s="482"/>
      <c r="C163" s="482"/>
      <c r="D163" s="482"/>
      <c r="E163" s="483"/>
    </row>
    <row r="164" spans="1:5" s="386" customFormat="1" ht="14.25" customHeight="1" outlineLevel="2" thickBot="1">
      <c r="A164" s="408"/>
      <c r="B164" s="409"/>
      <c r="C164" s="409"/>
      <c r="D164" s="409"/>
      <c r="E164" s="410"/>
    </row>
    <row r="165" spans="1:5" s="386" customFormat="1" ht="14.25" customHeight="1" outlineLevel="2">
      <c r="A165" s="450" t="s">
        <v>624</v>
      </c>
      <c r="B165" s="451"/>
      <c r="C165" s="451"/>
      <c r="D165" s="451"/>
      <c r="E165" s="452"/>
    </row>
    <row r="166" spans="1:5" s="386" customFormat="1" ht="14.25" customHeight="1" outlineLevel="2">
      <c r="A166" s="453" t="s">
        <v>20</v>
      </c>
      <c r="B166" s="454"/>
      <c r="C166" s="454"/>
      <c r="D166" s="446" t="s">
        <v>685</v>
      </c>
      <c r="E166" s="447"/>
    </row>
    <row r="167" spans="1:5" s="386" customFormat="1" ht="14.25" customHeight="1" outlineLevel="2">
      <c r="A167" s="453" t="s">
        <v>625</v>
      </c>
      <c r="B167" s="455"/>
      <c r="C167" s="392" t="s">
        <v>626</v>
      </c>
      <c r="D167" s="448" t="s">
        <v>580</v>
      </c>
      <c r="E167" s="449"/>
    </row>
    <row r="168" spans="1:5" s="386" customFormat="1" ht="14.25" customHeight="1" outlineLevel="2">
      <c r="A168" s="456"/>
      <c r="B168" s="455"/>
      <c r="C168" s="392" t="s">
        <v>18</v>
      </c>
      <c r="D168" s="457" t="s">
        <v>530</v>
      </c>
      <c r="E168" s="458"/>
    </row>
    <row r="169" spans="1:5" s="386" customFormat="1" ht="14.25" customHeight="1" outlineLevel="2">
      <c r="A169" s="456"/>
      <c r="B169" s="455"/>
      <c r="C169" s="392" t="s">
        <v>448</v>
      </c>
      <c r="D169" s="459" t="s">
        <v>528</v>
      </c>
      <c r="E169" s="458"/>
    </row>
    <row r="170" spans="1:5" s="386" customFormat="1" ht="14.25" customHeight="1" outlineLevel="2">
      <c r="A170" s="473" t="s">
        <v>15</v>
      </c>
      <c r="B170" s="474"/>
      <c r="C170" s="474"/>
      <c r="D170" s="474"/>
      <c r="E170" s="475"/>
    </row>
    <row r="171" spans="1:5" s="386" customFormat="1" ht="14.25" customHeight="1" outlineLevel="2" thickBot="1">
      <c r="A171" s="408"/>
      <c r="B171" s="409"/>
      <c r="C171" s="409"/>
      <c r="D171" s="409"/>
      <c r="E171" s="410"/>
    </row>
    <row r="172" spans="1:5" s="386" customFormat="1" ht="14.25" customHeight="1" outlineLevel="2" thickBot="1">
      <c r="A172" s="570"/>
      <c r="B172" s="571"/>
      <c r="C172" s="571"/>
      <c r="D172" s="571"/>
      <c r="E172" s="572"/>
    </row>
    <row r="173" spans="1:5" s="386" customFormat="1" ht="14.25" customHeight="1" outlineLevel="1">
      <c r="A173" s="490" t="s">
        <v>524</v>
      </c>
      <c r="B173" s="491"/>
      <c r="C173" s="491"/>
      <c r="D173" s="491"/>
      <c r="E173" s="492"/>
    </row>
    <row r="174" spans="1:5" s="386" customFormat="1" ht="14.25" customHeight="1" outlineLevel="2">
      <c r="A174" s="573" t="s">
        <v>20</v>
      </c>
      <c r="B174" s="574"/>
      <c r="C174" s="575"/>
      <c r="D174" s="576" t="s">
        <v>686</v>
      </c>
      <c r="E174" s="577"/>
    </row>
    <row r="175" spans="1:5" s="386" customFormat="1" ht="14.25" customHeight="1" outlineLevel="2">
      <c r="A175" s="453" t="s">
        <v>19</v>
      </c>
      <c r="B175" s="455"/>
      <c r="C175" s="373" t="s">
        <v>18</v>
      </c>
      <c r="D175" s="457" t="s">
        <v>530</v>
      </c>
      <c r="E175" s="458"/>
    </row>
    <row r="176" spans="1:5" s="386" customFormat="1" ht="14.25" customHeight="1" outlineLevel="2">
      <c r="A176" s="456"/>
      <c r="B176" s="455"/>
      <c r="C176" s="373" t="s">
        <v>17</v>
      </c>
      <c r="D176" s="605" t="s">
        <v>528</v>
      </c>
      <c r="E176" s="606"/>
    </row>
    <row r="177" spans="1:5" s="386" customFormat="1" ht="14.25" customHeight="1" outlineLevel="1" thickBot="1">
      <c r="A177" s="465"/>
      <c r="B177" s="466"/>
      <c r="C177" s="406" t="s">
        <v>16</v>
      </c>
      <c r="D177" s="607">
        <v>43175</v>
      </c>
      <c r="E177" s="608"/>
    </row>
    <row r="178" spans="1:5" s="386" customFormat="1" ht="14.25" customHeight="1" outlineLevel="1">
      <c r="A178" s="490" t="s">
        <v>15</v>
      </c>
      <c r="B178" s="491"/>
      <c r="C178" s="491"/>
      <c r="D178" s="491"/>
      <c r="E178" s="492"/>
    </row>
    <row r="179" spans="1:5" s="386" customFormat="1" ht="14.25" customHeight="1" outlineLevel="2">
      <c r="A179" s="478" t="s">
        <v>687</v>
      </c>
      <c r="B179" s="479"/>
      <c r="C179" s="479"/>
      <c r="D179" s="479"/>
      <c r="E179" s="480"/>
    </row>
    <row r="180" spans="1:5" s="386" customFormat="1" ht="14.25" customHeight="1" outlineLevel="2">
      <c r="A180" s="481" t="s">
        <v>591</v>
      </c>
      <c r="B180" s="482"/>
      <c r="C180" s="482"/>
      <c r="D180" s="482"/>
      <c r="E180" s="483"/>
    </row>
    <row r="181" spans="1:5" s="386" customFormat="1" ht="14.25" customHeight="1" outlineLevel="2">
      <c r="A181" s="567" t="s">
        <v>531</v>
      </c>
      <c r="B181" s="568"/>
      <c r="C181" s="568"/>
      <c r="D181" s="568"/>
      <c r="E181" s="569"/>
    </row>
    <row r="182" spans="1:5" s="386" customFormat="1" ht="14.25" customHeight="1" outlineLevel="2">
      <c r="A182" s="481" t="s">
        <v>593</v>
      </c>
      <c r="B182" s="482"/>
      <c r="C182" s="482"/>
      <c r="D182" s="482"/>
      <c r="E182" s="483"/>
    </row>
    <row r="183" spans="1:5" s="386" customFormat="1" ht="14.25" customHeight="1" outlineLevel="2">
      <c r="A183" s="382" t="s">
        <v>688</v>
      </c>
      <c r="B183" s="378"/>
      <c r="C183" s="378"/>
      <c r="D183" s="378"/>
      <c r="E183" s="379"/>
    </row>
    <row r="184" spans="1:5" s="386" customFormat="1" ht="14.25" customHeight="1" outlineLevel="2">
      <c r="A184" s="382" t="s">
        <v>532</v>
      </c>
      <c r="B184" s="380"/>
      <c r="C184" s="380"/>
      <c r="D184" s="380"/>
      <c r="E184" s="381"/>
    </row>
    <row r="185" spans="1:5" s="386" customFormat="1" ht="14.25" customHeight="1" outlineLevel="2" thickBot="1">
      <c r="A185" s="467"/>
      <c r="B185" s="468"/>
      <c r="C185" s="468"/>
      <c r="D185" s="468"/>
      <c r="E185" s="469"/>
    </row>
    <row r="186" spans="1:5" s="386" customFormat="1" ht="14.25" customHeight="1" outlineLevel="2">
      <c r="A186" s="450" t="s">
        <v>624</v>
      </c>
      <c r="B186" s="451"/>
      <c r="C186" s="451"/>
      <c r="D186" s="451"/>
      <c r="E186" s="452"/>
    </row>
    <row r="187" spans="1:5" s="386" customFormat="1" ht="14.25" customHeight="1">
      <c r="A187" s="453" t="s">
        <v>20</v>
      </c>
      <c r="B187" s="454"/>
      <c r="C187" s="454"/>
      <c r="D187" s="446" t="s">
        <v>529</v>
      </c>
      <c r="E187" s="447"/>
    </row>
    <row r="188" spans="1:5" s="386" customFormat="1" ht="14.25" customHeight="1">
      <c r="A188" s="453" t="s">
        <v>625</v>
      </c>
      <c r="B188" s="455"/>
      <c r="C188" s="392" t="s">
        <v>626</v>
      </c>
      <c r="D188" s="448" t="s">
        <v>689</v>
      </c>
      <c r="E188" s="449"/>
    </row>
    <row r="189" spans="1:5" s="386" customFormat="1" ht="14.25" customHeight="1">
      <c r="A189" s="456"/>
      <c r="B189" s="455"/>
      <c r="C189" s="392" t="s">
        <v>18</v>
      </c>
      <c r="D189" s="457" t="s">
        <v>526</v>
      </c>
      <c r="E189" s="458"/>
    </row>
    <row r="190" spans="1:5" s="386" customFormat="1" ht="14.25" customHeight="1">
      <c r="A190" s="456"/>
      <c r="B190" s="455"/>
      <c r="C190" s="392" t="s">
        <v>448</v>
      </c>
      <c r="D190" s="459" t="s">
        <v>528</v>
      </c>
      <c r="E190" s="458"/>
    </row>
    <row r="191" spans="1:5" s="386" customFormat="1" ht="14.25" customHeight="1">
      <c r="A191" s="453" t="s">
        <v>20</v>
      </c>
      <c r="B191" s="454"/>
      <c r="C191" s="454"/>
      <c r="D191" s="446" t="s">
        <v>529</v>
      </c>
      <c r="E191" s="447"/>
    </row>
    <row r="192" spans="1:5" s="386" customFormat="1" ht="14.25" customHeight="1">
      <c r="A192" s="453" t="s">
        <v>625</v>
      </c>
      <c r="B192" s="455"/>
      <c r="C192" s="392" t="s">
        <v>626</v>
      </c>
      <c r="D192" s="448" t="s">
        <v>580</v>
      </c>
      <c r="E192" s="449"/>
    </row>
    <row r="193" spans="1:5" s="386" customFormat="1" ht="14.25" customHeight="1">
      <c r="A193" s="456"/>
      <c r="B193" s="455"/>
      <c r="C193" s="392" t="s">
        <v>18</v>
      </c>
      <c r="D193" s="457" t="s">
        <v>530</v>
      </c>
      <c r="E193" s="458"/>
    </row>
    <row r="194" spans="1:5" s="386" customFormat="1" ht="14.25" customHeight="1">
      <c r="A194" s="456"/>
      <c r="B194" s="455"/>
      <c r="C194" s="392" t="s">
        <v>448</v>
      </c>
      <c r="D194" s="459" t="s">
        <v>528</v>
      </c>
      <c r="E194" s="458"/>
    </row>
    <row r="195" spans="1:5" s="386" customFormat="1" ht="14.25" customHeight="1" outlineLevel="2" thickBot="1">
      <c r="A195" s="411"/>
      <c r="B195" s="412"/>
      <c r="C195" s="413"/>
      <c r="D195" s="414"/>
      <c r="E195" s="415"/>
    </row>
    <row r="196" spans="1:5" s="386" customFormat="1" ht="14.25" customHeight="1" outlineLevel="2">
      <c r="A196" s="473" t="s">
        <v>524</v>
      </c>
      <c r="B196" s="474"/>
      <c r="C196" s="474"/>
      <c r="D196" s="474"/>
      <c r="E196" s="475"/>
    </row>
    <row r="197" spans="1:5" s="386" customFormat="1" ht="14.25" customHeight="1" outlineLevel="2">
      <c r="A197" s="460" t="s">
        <v>20</v>
      </c>
      <c r="B197" s="461"/>
      <c r="C197" s="462"/>
      <c r="D197" s="463" t="s">
        <v>583</v>
      </c>
      <c r="E197" s="464"/>
    </row>
    <row r="198" spans="1:5" s="386" customFormat="1" ht="14.25" customHeight="1" outlineLevel="2">
      <c r="A198" s="453" t="s">
        <v>19</v>
      </c>
      <c r="B198" s="455"/>
      <c r="C198" s="373" t="s">
        <v>18</v>
      </c>
      <c r="D198" s="457" t="s">
        <v>530</v>
      </c>
      <c r="E198" s="458"/>
    </row>
    <row r="199" spans="1:5" s="386" customFormat="1" ht="14.25" customHeight="1" outlineLevel="2">
      <c r="A199" s="456"/>
      <c r="B199" s="455"/>
      <c r="C199" s="373" t="s">
        <v>17</v>
      </c>
      <c r="D199" s="605" t="s">
        <v>528</v>
      </c>
      <c r="E199" s="606"/>
    </row>
    <row r="200" spans="1:5" s="386" customFormat="1" ht="14.25" customHeight="1" outlineLevel="2" thickBot="1">
      <c r="A200" s="465"/>
      <c r="B200" s="466"/>
      <c r="C200" s="406" t="s">
        <v>16</v>
      </c>
      <c r="D200" s="607">
        <v>43175</v>
      </c>
      <c r="E200" s="608"/>
    </row>
    <row r="201" spans="1:5" s="386" customFormat="1" ht="14.25" customHeight="1" outlineLevel="2">
      <c r="A201" s="490" t="s">
        <v>15</v>
      </c>
      <c r="B201" s="491"/>
      <c r="C201" s="491"/>
      <c r="D201" s="491"/>
      <c r="E201" s="492"/>
    </row>
    <row r="202" spans="1:5" s="386" customFormat="1" ht="14.25" customHeight="1" outlineLevel="2">
      <c r="A202" s="478" t="s">
        <v>690</v>
      </c>
      <c r="B202" s="479"/>
      <c r="C202" s="479"/>
      <c r="D202" s="479"/>
      <c r="E202" s="480"/>
    </row>
    <row r="203" spans="1:5" s="386" customFormat="1" ht="14.25" customHeight="1" outlineLevel="2">
      <c r="A203" s="481" t="s">
        <v>591</v>
      </c>
      <c r="B203" s="482"/>
      <c r="C203" s="482"/>
      <c r="D203" s="482"/>
      <c r="E203" s="483"/>
    </row>
    <row r="204" spans="1:5" s="386" customFormat="1" ht="14.25" customHeight="1" outlineLevel="2">
      <c r="A204" s="567"/>
      <c r="B204" s="568"/>
      <c r="C204" s="568"/>
      <c r="D204" s="568"/>
      <c r="E204" s="569"/>
    </row>
    <row r="205" spans="1:5" s="386" customFormat="1" ht="14.25" customHeight="1" outlineLevel="2">
      <c r="A205" s="481" t="s">
        <v>593</v>
      </c>
      <c r="B205" s="482"/>
      <c r="C205" s="482"/>
      <c r="D205" s="482"/>
      <c r="E205" s="483"/>
    </row>
    <row r="206" spans="1:5" s="386" customFormat="1" ht="14.25" customHeight="1" outlineLevel="2" thickBot="1">
      <c r="A206" s="609"/>
      <c r="B206" s="610"/>
      <c r="C206" s="610"/>
      <c r="D206" s="610"/>
      <c r="E206" s="611"/>
    </row>
    <row r="207" spans="1:5" s="386" customFormat="1" ht="14.25" customHeight="1" outlineLevel="2">
      <c r="A207" s="450" t="s">
        <v>624</v>
      </c>
      <c r="B207" s="451"/>
      <c r="C207" s="451"/>
      <c r="D207" s="451"/>
      <c r="E207" s="452"/>
    </row>
    <row r="208" spans="1:5" s="386" customFormat="1" ht="14.25" customHeight="1" outlineLevel="2">
      <c r="A208" s="453" t="s">
        <v>20</v>
      </c>
      <c r="B208" s="454"/>
      <c r="C208" s="454"/>
      <c r="D208" s="446" t="s">
        <v>691</v>
      </c>
      <c r="E208" s="447"/>
    </row>
    <row r="209" spans="1:5" s="386" customFormat="1" ht="14.25" customHeight="1" outlineLevel="2">
      <c r="A209" s="453" t="s">
        <v>625</v>
      </c>
      <c r="B209" s="455"/>
      <c r="C209" s="392" t="s">
        <v>626</v>
      </c>
      <c r="D209" s="448" t="s">
        <v>580</v>
      </c>
      <c r="E209" s="449"/>
    </row>
    <row r="210" spans="1:5" s="386" customFormat="1" ht="14.25" customHeight="1" outlineLevel="2">
      <c r="A210" s="456"/>
      <c r="B210" s="455"/>
      <c r="C210" s="392" t="s">
        <v>18</v>
      </c>
      <c r="D210" s="457" t="s">
        <v>530</v>
      </c>
      <c r="E210" s="458"/>
    </row>
    <row r="211" spans="1:5" s="386" customFormat="1" ht="14.25" customHeight="1">
      <c r="A211" s="456"/>
      <c r="B211" s="455"/>
      <c r="C211" s="392" t="s">
        <v>448</v>
      </c>
      <c r="D211" s="459" t="s">
        <v>528</v>
      </c>
      <c r="E211" s="458"/>
    </row>
    <row r="212" spans="1:5" s="386" customFormat="1" ht="14.25" customHeight="1" thickBot="1">
      <c r="A212" s="612"/>
      <c r="B212" s="613"/>
      <c r="C212" s="613"/>
      <c r="D212" s="613"/>
      <c r="E212" s="614"/>
    </row>
    <row r="213" spans="1:5" s="386" customFormat="1" ht="14.25" customHeight="1">
      <c r="A213" s="473" t="s">
        <v>524</v>
      </c>
      <c r="B213" s="474"/>
      <c r="C213" s="474"/>
      <c r="D213" s="474"/>
      <c r="E213" s="475"/>
    </row>
    <row r="214" spans="1:5" s="386" customFormat="1" ht="14.25" customHeight="1">
      <c r="A214" s="460" t="s">
        <v>20</v>
      </c>
      <c r="B214" s="461"/>
      <c r="C214" s="462"/>
      <c r="D214" s="463" t="s">
        <v>584</v>
      </c>
      <c r="E214" s="464"/>
    </row>
    <row r="215" spans="1:5" s="386" customFormat="1" ht="14.25" customHeight="1">
      <c r="A215" s="453" t="s">
        <v>19</v>
      </c>
      <c r="B215" s="455"/>
      <c r="C215" s="373" t="s">
        <v>18</v>
      </c>
      <c r="D215" s="457" t="s">
        <v>530</v>
      </c>
      <c r="E215" s="458"/>
    </row>
    <row r="216" spans="1:5" s="386" customFormat="1" ht="14.25" customHeight="1">
      <c r="A216" s="456"/>
      <c r="B216" s="455"/>
      <c r="C216" s="373" t="s">
        <v>17</v>
      </c>
      <c r="D216" s="457" t="s">
        <v>528</v>
      </c>
      <c r="E216" s="458"/>
    </row>
    <row r="217" spans="1:5" s="386" customFormat="1" ht="14.25" customHeight="1" thickBot="1">
      <c r="A217" s="601"/>
      <c r="B217" s="602"/>
      <c r="C217" s="407" t="s">
        <v>16</v>
      </c>
      <c r="D217" s="603">
        <v>43175</v>
      </c>
      <c r="E217" s="604"/>
    </row>
    <row r="218" spans="1:5" s="386" customFormat="1" ht="14.25" customHeight="1">
      <c r="A218" s="473" t="s">
        <v>15</v>
      </c>
      <c r="B218" s="474"/>
      <c r="C218" s="474"/>
      <c r="D218" s="474"/>
      <c r="E218" s="475"/>
    </row>
    <row r="219" spans="1:5" s="386" customFormat="1" ht="14.25" customHeight="1" outlineLevel="2">
      <c r="A219" s="478" t="s">
        <v>692</v>
      </c>
      <c r="B219" s="479"/>
      <c r="C219" s="479"/>
      <c r="D219" s="479"/>
      <c r="E219" s="480"/>
    </row>
    <row r="220" spans="1:5" s="386" customFormat="1" ht="14.25" customHeight="1" outlineLevel="2">
      <c r="A220" s="481" t="s">
        <v>591</v>
      </c>
      <c r="B220" s="482"/>
      <c r="C220" s="482"/>
      <c r="D220" s="482"/>
      <c r="E220" s="483"/>
    </row>
    <row r="221" spans="1:5" s="386" customFormat="1" ht="14.25" customHeight="1" outlineLevel="2">
      <c r="A221" s="567"/>
      <c r="B221" s="568"/>
      <c r="C221" s="568"/>
      <c r="D221" s="568"/>
      <c r="E221" s="569"/>
    </row>
    <row r="222" spans="1:5" s="386" customFormat="1" ht="14.25" customHeight="1" outlineLevel="2">
      <c r="A222" s="481" t="s">
        <v>593</v>
      </c>
      <c r="B222" s="482"/>
      <c r="C222" s="482"/>
      <c r="D222" s="482"/>
      <c r="E222" s="483"/>
    </row>
    <row r="223" spans="1:5" s="386" customFormat="1" ht="14.25" customHeight="1" outlineLevel="2" thickBot="1">
      <c r="A223" s="609"/>
      <c r="B223" s="610"/>
      <c r="C223" s="610"/>
      <c r="D223" s="610"/>
      <c r="E223" s="611"/>
    </row>
    <row r="224" spans="1:5" s="386" customFormat="1" ht="14.25" customHeight="1">
      <c r="A224" s="450" t="s">
        <v>624</v>
      </c>
      <c r="B224" s="451"/>
      <c r="C224" s="451"/>
      <c r="D224" s="451"/>
      <c r="E224" s="452"/>
    </row>
    <row r="225" spans="1:5" s="386" customFormat="1" ht="14.25" customHeight="1">
      <c r="A225" s="453" t="s">
        <v>20</v>
      </c>
      <c r="B225" s="454"/>
      <c r="C225" s="454"/>
      <c r="D225" s="446" t="s">
        <v>693</v>
      </c>
      <c r="E225" s="447"/>
    </row>
    <row r="226" spans="1:5" s="386" customFormat="1" ht="14.25" customHeight="1">
      <c r="A226" s="453" t="s">
        <v>625</v>
      </c>
      <c r="B226" s="455"/>
      <c r="C226" s="392" t="s">
        <v>626</v>
      </c>
      <c r="D226" s="448" t="s">
        <v>580</v>
      </c>
      <c r="E226" s="449"/>
    </row>
    <row r="227" spans="1:5" s="386" customFormat="1" ht="14.25" customHeight="1">
      <c r="A227" s="456"/>
      <c r="B227" s="455"/>
      <c r="C227" s="392" t="s">
        <v>18</v>
      </c>
      <c r="D227" s="457" t="s">
        <v>530</v>
      </c>
      <c r="E227" s="458"/>
    </row>
    <row r="228" spans="1:5" s="386" customFormat="1" ht="14.25" customHeight="1">
      <c r="A228" s="456"/>
      <c r="B228" s="455"/>
      <c r="C228" s="392" t="s">
        <v>448</v>
      </c>
      <c r="D228" s="459" t="s">
        <v>528</v>
      </c>
      <c r="E228" s="458"/>
    </row>
    <row r="229" spans="1:5" s="386" customFormat="1" ht="14.25" customHeight="1">
      <c r="A229" s="383"/>
      <c r="B229" s="384"/>
      <c r="C229" s="384"/>
      <c r="D229" s="384"/>
      <c r="E229" s="385"/>
    </row>
    <row r="230" spans="1:5" s="386" customFormat="1" ht="14.25" customHeight="1" thickBot="1">
      <c r="A230" s="612"/>
      <c r="B230" s="613"/>
      <c r="C230" s="613"/>
      <c r="D230" s="613"/>
      <c r="E230" s="614"/>
    </row>
    <row r="231" spans="1:5" s="386" customFormat="1" ht="14.25" customHeight="1">
      <c r="A231" s="473" t="s">
        <v>524</v>
      </c>
      <c r="B231" s="474"/>
      <c r="C231" s="474"/>
      <c r="D231" s="474"/>
      <c r="E231" s="475"/>
    </row>
    <row r="232" spans="1:5" s="386" customFormat="1" ht="14.25" customHeight="1">
      <c r="A232" s="460" t="s">
        <v>20</v>
      </c>
      <c r="B232" s="461"/>
      <c r="C232" s="462"/>
      <c r="D232" s="463" t="s">
        <v>590</v>
      </c>
      <c r="E232" s="464"/>
    </row>
    <row r="233" spans="1:5" s="386" customFormat="1" ht="14.25" customHeight="1">
      <c r="A233" s="453" t="s">
        <v>19</v>
      </c>
      <c r="B233" s="455"/>
      <c r="C233" s="373" t="s">
        <v>18</v>
      </c>
      <c r="D233" s="457" t="s">
        <v>530</v>
      </c>
      <c r="E233" s="458"/>
    </row>
    <row r="234" spans="1:5" s="386" customFormat="1" ht="14.25" customHeight="1">
      <c r="A234" s="456"/>
      <c r="B234" s="455"/>
      <c r="C234" s="373" t="s">
        <v>17</v>
      </c>
      <c r="D234" s="457" t="s">
        <v>528</v>
      </c>
      <c r="E234" s="458"/>
    </row>
    <row r="235" spans="1:5" s="386" customFormat="1" ht="14.25" customHeight="1" thickBot="1">
      <c r="A235" s="601"/>
      <c r="B235" s="602"/>
      <c r="C235" s="407" t="s">
        <v>16</v>
      </c>
      <c r="D235" s="603">
        <v>43481</v>
      </c>
      <c r="E235" s="604"/>
    </row>
    <row r="236" spans="1:5" s="386" customFormat="1" ht="14.25" customHeight="1">
      <c r="A236" s="490" t="s">
        <v>15</v>
      </c>
      <c r="B236" s="491"/>
      <c r="C236" s="491"/>
      <c r="D236" s="491"/>
      <c r="E236" s="492"/>
    </row>
    <row r="237" spans="1:5" s="386" customFormat="1" ht="14.25" customHeight="1">
      <c r="A237" s="564" t="s">
        <v>694</v>
      </c>
      <c r="B237" s="565"/>
      <c r="C237" s="565"/>
      <c r="D237" s="565"/>
      <c r="E237" s="566"/>
    </row>
    <row r="238" spans="1:5" s="386" customFormat="1" ht="14.25" customHeight="1">
      <c r="A238" s="481" t="s">
        <v>591</v>
      </c>
      <c r="B238" s="482"/>
      <c r="C238" s="482"/>
      <c r="D238" s="482"/>
      <c r="E238" s="483"/>
    </row>
    <row r="239" spans="1:5" s="386" customFormat="1" ht="14.25" customHeight="1">
      <c r="A239" s="561" t="s">
        <v>592</v>
      </c>
      <c r="B239" s="562"/>
      <c r="C239" s="562"/>
      <c r="D239" s="562"/>
      <c r="E239" s="563"/>
    </row>
    <row r="240" spans="1:5" s="386" customFormat="1" ht="14.25" customHeight="1">
      <c r="A240" s="481" t="s">
        <v>593</v>
      </c>
      <c r="B240" s="482"/>
      <c r="C240" s="482"/>
      <c r="D240" s="482"/>
      <c r="E240" s="483"/>
    </row>
    <row r="241" spans="1:5" s="386" customFormat="1" ht="14.25" customHeight="1">
      <c r="A241" s="561" t="s">
        <v>594</v>
      </c>
      <c r="B241" s="562"/>
      <c r="C241" s="562"/>
      <c r="D241" s="562"/>
      <c r="E241" s="563"/>
    </row>
    <row r="242" spans="1:5" s="386" customFormat="1" ht="14.25" customHeight="1" outlineLevel="2">
      <c r="A242" s="561" t="s">
        <v>595</v>
      </c>
      <c r="B242" s="562"/>
      <c r="C242" s="562"/>
      <c r="D242" s="562"/>
      <c r="E242" s="563"/>
    </row>
    <row r="243" spans="1:5" s="386" customFormat="1" ht="14.25" customHeight="1" outlineLevel="2" thickBot="1">
      <c r="A243" s="615" t="s">
        <v>596</v>
      </c>
      <c r="B243" s="616"/>
      <c r="C243" s="616"/>
      <c r="D243" s="616"/>
      <c r="E243" s="617"/>
    </row>
    <row r="244" spans="1:5" s="386" customFormat="1" ht="14.25" customHeight="1" outlineLevel="2">
      <c r="A244" s="450" t="s">
        <v>624</v>
      </c>
      <c r="B244" s="451"/>
      <c r="C244" s="451"/>
      <c r="D244" s="451"/>
      <c r="E244" s="452"/>
    </row>
    <row r="245" spans="1:5" s="386" customFormat="1" ht="14.25" customHeight="1">
      <c r="A245" s="453" t="s">
        <v>20</v>
      </c>
      <c r="B245" s="454"/>
      <c r="C245" s="454"/>
      <c r="D245" s="446" t="s">
        <v>695</v>
      </c>
      <c r="E245" s="447"/>
    </row>
    <row r="246" spans="1:5" s="386" customFormat="1" ht="14.25" customHeight="1">
      <c r="A246" s="453" t="s">
        <v>625</v>
      </c>
      <c r="B246" s="455"/>
      <c r="C246" s="392" t="s">
        <v>626</v>
      </c>
      <c r="D246" s="448" t="s">
        <v>597</v>
      </c>
      <c r="E246" s="449"/>
    </row>
    <row r="247" spans="1:5" s="386" customFormat="1" ht="14.25" customHeight="1">
      <c r="A247" s="456"/>
      <c r="B247" s="455"/>
      <c r="C247" s="392" t="s">
        <v>18</v>
      </c>
      <c r="D247" s="457" t="s">
        <v>530</v>
      </c>
      <c r="E247" s="458"/>
    </row>
    <row r="248" spans="1:5" s="386" customFormat="1" ht="14.25" customHeight="1">
      <c r="A248" s="456"/>
      <c r="B248" s="455"/>
      <c r="C248" s="392" t="s">
        <v>448</v>
      </c>
      <c r="D248" s="459" t="s">
        <v>528</v>
      </c>
      <c r="E248" s="458"/>
    </row>
    <row r="249" spans="1:5" s="386" customFormat="1" ht="14.25" customHeight="1" thickBot="1">
      <c r="A249" s="612"/>
      <c r="B249" s="613"/>
      <c r="C249" s="613"/>
      <c r="D249" s="613"/>
      <c r="E249" s="614"/>
    </row>
    <row r="250" spans="1:5" s="386" customFormat="1" ht="14.25" customHeight="1"/>
    <row r="251" spans="1:5" s="386" customFormat="1" ht="14.25" customHeight="1"/>
    <row r="252" spans="1:5" s="386" customFormat="1" ht="14.25" customHeight="1"/>
    <row r="253" spans="1:5" s="386" customFormat="1" ht="14.25" customHeight="1"/>
    <row r="254" spans="1:5" s="386" customFormat="1" ht="14.25" customHeight="1"/>
    <row r="255" spans="1:5" s="386" customFormat="1" ht="14.25" customHeight="1"/>
    <row r="256" spans="1:5" s="386" customFormat="1" ht="14.25" customHeight="1"/>
    <row r="257" s="386" customFormat="1" ht="14.25" customHeight="1"/>
    <row r="258" s="386" customFormat="1" ht="14.25" customHeight="1"/>
    <row r="259" s="386" customFormat="1" ht="14.25" customHeight="1"/>
    <row r="260" s="386" customFormat="1" ht="14.25" customHeight="1"/>
    <row r="261" s="386" customFormat="1" ht="14.25" customHeight="1"/>
    <row r="262" s="386" customFormat="1" ht="14.25" customHeight="1"/>
    <row r="263" s="386" customFormat="1" ht="14.25" customHeight="1"/>
    <row r="264" s="386" customFormat="1" ht="14.25" customHeight="1"/>
    <row r="265" s="386" customFormat="1" ht="14.25" customHeight="1"/>
    <row r="266" s="386" customFormat="1" ht="14.25" customHeight="1"/>
    <row r="267" s="386" customFormat="1" ht="14.25" customHeight="1"/>
    <row r="268" s="386" customFormat="1" ht="14.25" customHeight="1"/>
    <row r="269" s="386" customFormat="1" ht="14.25" customHeight="1"/>
    <row r="270" s="386" customFormat="1" ht="14.25" customHeight="1"/>
    <row r="271" s="386" customFormat="1" ht="14.25" customHeight="1"/>
    <row r="272" s="386" customFormat="1" ht="14.25" customHeight="1"/>
    <row r="273" s="386" customFormat="1" ht="14.25" customHeight="1"/>
    <row r="274" s="386" customFormat="1" ht="14.25" customHeight="1"/>
    <row r="275" s="386" customFormat="1" ht="14.25" customHeight="1"/>
    <row r="276" s="386" customFormat="1" ht="14.25" customHeight="1"/>
    <row r="277" s="386" customFormat="1" ht="14.25" customHeight="1"/>
    <row r="278" s="386" customFormat="1" ht="14.25" customHeight="1"/>
    <row r="279" s="386" customFormat="1" ht="14.25" customHeight="1"/>
    <row r="280" s="386" customFormat="1" ht="14.25" customHeight="1"/>
    <row r="281" s="386" customFormat="1" ht="14.25" customHeight="1"/>
    <row r="282" s="386" customFormat="1" ht="14.25" customHeight="1"/>
    <row r="283" s="386" customFormat="1" ht="14.25" customHeight="1"/>
    <row r="284" s="386" customFormat="1" ht="14.25" customHeight="1"/>
    <row r="285" s="386" customFormat="1" ht="14.25" customHeight="1"/>
    <row r="286" s="386" customFormat="1" ht="14.25" customHeight="1"/>
    <row r="287" s="386" customFormat="1" ht="14.25" customHeight="1"/>
    <row r="288" s="386" customFormat="1" ht="14.25" customHeight="1"/>
    <row r="289" s="386" customFormat="1" ht="14.25" customHeight="1"/>
    <row r="290" s="386" customFormat="1" ht="14.25" customHeight="1"/>
    <row r="291" s="386" customFormat="1" ht="14.25" customHeight="1"/>
    <row r="292" s="386" customFormat="1" ht="14.25" customHeight="1"/>
    <row r="293" s="386" customFormat="1" ht="14.25" customHeight="1"/>
    <row r="294" s="386" customFormat="1" ht="14.25" customHeight="1"/>
    <row r="295" s="386" customFormat="1" ht="14.25" customHeight="1"/>
    <row r="296" s="386" customFormat="1" ht="14.25" customHeight="1"/>
    <row r="297" s="386" customFormat="1" ht="14.25" customHeight="1"/>
    <row r="298" s="386" customFormat="1" ht="14.25" customHeight="1"/>
    <row r="299" s="386" customFormat="1" ht="14.25" customHeight="1"/>
    <row r="300" s="386" customFormat="1" ht="14.25" customHeight="1"/>
    <row r="301" s="386" customFormat="1" ht="14.25" customHeight="1"/>
    <row r="302" s="386" customFormat="1" ht="14.25" customHeight="1"/>
    <row r="303" s="386" customFormat="1" ht="14.25" customHeight="1"/>
    <row r="304" s="386" customFormat="1" ht="14.25" customHeight="1"/>
    <row r="305" s="386" customFormat="1" ht="14.25" customHeight="1"/>
    <row r="306" s="386" customFormat="1" ht="14.25" customHeight="1"/>
    <row r="307" s="386" customFormat="1" ht="14.25" customHeight="1"/>
    <row r="308" s="386" customFormat="1" ht="14.25" customHeight="1"/>
    <row r="309" s="386" customFormat="1" ht="14.25" customHeight="1"/>
    <row r="310" s="386" customFormat="1" ht="14.25" customHeight="1"/>
    <row r="311" s="386" customFormat="1" ht="14.25" customHeight="1"/>
    <row r="312" s="386" customFormat="1" ht="14.25" customHeight="1"/>
    <row r="313" s="386" customFormat="1" ht="14.25" customHeight="1"/>
    <row r="314" s="386" customFormat="1" ht="14.25" customHeight="1"/>
    <row r="315" s="386" customFormat="1" ht="14.25" customHeight="1"/>
    <row r="316" s="386" customFormat="1" ht="14.25" customHeight="1"/>
    <row r="317" s="386" customFormat="1" ht="14.25" customHeight="1"/>
    <row r="318" s="386" customFormat="1" ht="14.25" customHeight="1"/>
    <row r="319" s="386" customFormat="1" ht="14.25" customHeight="1"/>
    <row r="320" s="386" customFormat="1" ht="14.25" customHeight="1"/>
    <row r="321" s="386" customFormat="1" ht="14.25" customHeight="1"/>
    <row r="322" s="386" customFormat="1" ht="14.25" customHeight="1"/>
    <row r="323" s="386" customFormat="1" ht="14.25" customHeight="1"/>
    <row r="324" s="386" customFormat="1" ht="14.25" customHeight="1"/>
    <row r="325" s="386" customFormat="1" ht="14.25" customHeight="1"/>
    <row r="326" s="386" customFormat="1" ht="14.25" customHeight="1"/>
    <row r="327" s="386" customFormat="1" ht="14.25" customHeight="1"/>
    <row r="328" s="386" customFormat="1" ht="14.25" customHeight="1"/>
    <row r="329" s="386" customFormat="1" ht="14.25" customHeight="1"/>
    <row r="330" s="386" customFormat="1" ht="14.25" customHeight="1"/>
    <row r="331" s="386" customFormat="1" ht="14.25" customHeight="1"/>
    <row r="332" s="386" customFormat="1" ht="14.25" customHeight="1"/>
    <row r="333" s="386" customFormat="1" ht="14.25" customHeight="1"/>
    <row r="334" s="386" customFormat="1" ht="14.25" customHeight="1"/>
    <row r="335" s="386" customFormat="1" ht="14.25" customHeight="1"/>
    <row r="336" s="386" customFormat="1" ht="14.25" customHeight="1"/>
    <row r="337" s="386" customFormat="1" ht="14.25" customHeight="1"/>
    <row r="338" s="386" customFormat="1" ht="14.25" customHeight="1"/>
    <row r="339" s="386" customFormat="1" ht="14.25" customHeight="1"/>
    <row r="340" s="386" customFormat="1" ht="14.25" customHeight="1"/>
    <row r="341" s="386" customFormat="1" ht="14.25" customHeight="1"/>
    <row r="342" s="386" customFormat="1" ht="14.25" customHeight="1"/>
    <row r="343" s="386" customFormat="1" ht="14.25" customHeight="1"/>
    <row r="344" s="386" customFormat="1" ht="14.25" customHeight="1"/>
    <row r="345" s="386" customFormat="1" ht="14.25" customHeight="1"/>
    <row r="346" s="386" customFormat="1" ht="14.25" customHeight="1"/>
    <row r="347" s="386" customFormat="1" ht="14.25" customHeight="1"/>
    <row r="348" s="386" customFormat="1" ht="14.25" customHeight="1"/>
    <row r="349" s="386" customFormat="1" ht="14.25" customHeight="1"/>
    <row r="350" s="386" customFormat="1" ht="14.25" customHeight="1"/>
    <row r="351" s="386" customFormat="1" ht="14.25" customHeight="1"/>
    <row r="352" s="386" customFormat="1" ht="14.25" customHeight="1"/>
    <row r="353" s="386" customFormat="1" ht="14.25" customHeight="1"/>
    <row r="354" s="386" customFormat="1" ht="14.25" customHeight="1"/>
    <row r="355" s="386" customFormat="1" ht="14.25" customHeight="1"/>
    <row r="356" s="386" customFormat="1" ht="14.25" customHeight="1"/>
    <row r="357" s="386" customFormat="1" ht="14.25" customHeight="1"/>
    <row r="358" s="386" customFormat="1" ht="14.25" customHeight="1"/>
    <row r="359" s="386" customFormat="1" ht="14.25" customHeight="1"/>
    <row r="360" s="386" customFormat="1" ht="14.25" customHeight="1"/>
    <row r="361" s="386" customFormat="1" ht="14.25" customHeight="1"/>
    <row r="362" s="386" customFormat="1" ht="14.25" customHeight="1"/>
    <row r="363" s="386" customFormat="1" ht="14.25" customHeight="1"/>
    <row r="364" s="386" customFormat="1" ht="14.25" customHeight="1"/>
    <row r="365" s="386" customFormat="1" ht="14.25" customHeight="1"/>
    <row r="366" s="386" customFormat="1" ht="14.25" customHeight="1"/>
    <row r="367" s="386" customFormat="1" ht="14.25" customHeight="1"/>
    <row r="368" s="386" customFormat="1" ht="14.25" customHeight="1"/>
    <row r="369" s="386" customFormat="1" ht="14.25" customHeight="1"/>
    <row r="370" s="386" customFormat="1" ht="14.25" customHeight="1"/>
    <row r="371" s="386" customFormat="1" ht="14.25" customHeight="1"/>
    <row r="372" s="386" customFormat="1" ht="14.25" customHeight="1"/>
    <row r="373" s="386" customFormat="1" ht="14.25" customHeight="1"/>
    <row r="374" s="386" customFormat="1" ht="14.25" customHeight="1"/>
    <row r="375" s="386" customFormat="1" ht="14.25" customHeight="1"/>
    <row r="376" s="386" customFormat="1" ht="14.25" customHeight="1"/>
    <row r="377" s="386" customFormat="1" ht="14.25" customHeight="1"/>
    <row r="378" s="386" customFormat="1" ht="14.25" customHeight="1"/>
    <row r="379" s="386" customFormat="1" ht="14.25" customHeight="1"/>
    <row r="380" s="386" customFormat="1" ht="14.25" customHeight="1"/>
    <row r="381" s="386" customFormat="1" ht="14.25" customHeight="1"/>
    <row r="382" s="386" customFormat="1" ht="14.25" customHeight="1"/>
    <row r="383" s="386" customFormat="1" ht="14.25" customHeight="1"/>
    <row r="384" s="386" customFormat="1" ht="14.25" customHeight="1"/>
    <row r="385" s="386" customFormat="1" ht="14.25" customHeight="1"/>
    <row r="386" s="386" customFormat="1" ht="14.25" customHeight="1"/>
    <row r="387" s="386" customFormat="1" ht="14.25" customHeight="1"/>
    <row r="388" s="386" customFormat="1" ht="14.25" customHeight="1"/>
    <row r="389" s="386" customFormat="1" ht="14.25" customHeight="1"/>
    <row r="390" s="386" customFormat="1" ht="14.25" customHeight="1"/>
    <row r="391" s="386" customFormat="1" ht="14.25" customHeight="1"/>
    <row r="392" s="386" customFormat="1" ht="14.25" customHeight="1"/>
    <row r="393" s="386" customFormat="1" ht="14.25" customHeight="1"/>
    <row r="394" s="386" customFormat="1" ht="14.25" customHeight="1"/>
    <row r="395" s="386" customFormat="1" ht="14.25" customHeight="1"/>
    <row r="396" s="386" customFormat="1" ht="14.25" customHeight="1"/>
    <row r="397" s="386" customFormat="1" ht="14.25" customHeight="1"/>
    <row r="398" s="386" customFormat="1" ht="14.25" customHeight="1"/>
    <row r="399" s="386" customFormat="1" ht="14.25" customHeight="1"/>
    <row r="400" s="386" customFormat="1" ht="14.25" customHeight="1"/>
    <row r="401" s="386" customFormat="1" ht="14.25" customHeight="1"/>
    <row r="402" s="386" customFormat="1" ht="14.25" customHeight="1"/>
    <row r="403" s="386" customFormat="1" ht="14.25" customHeight="1"/>
    <row r="404" s="386" customFormat="1" ht="14.25" customHeight="1"/>
    <row r="405" s="386" customFormat="1" ht="14.25" customHeight="1"/>
    <row r="406" s="386" customFormat="1" ht="14.25" customHeight="1"/>
    <row r="407" s="386" customFormat="1" ht="14.25" customHeight="1"/>
    <row r="408" s="386" customFormat="1" ht="14.25" customHeight="1"/>
    <row r="409" s="386" customFormat="1" ht="14.25" customHeight="1"/>
    <row r="410" s="386" customFormat="1" ht="14.25" customHeight="1"/>
    <row r="411" s="386" customFormat="1" ht="14.25" customHeight="1"/>
    <row r="412" s="386" customFormat="1" ht="14.25" customHeight="1"/>
    <row r="413" s="386" customFormat="1" ht="14.25" customHeight="1"/>
    <row r="414" s="386" customFormat="1" ht="14.25" customHeight="1"/>
    <row r="415" s="386" customFormat="1" ht="14.25" customHeight="1"/>
    <row r="416" s="386" customFormat="1" ht="14.25" customHeight="1"/>
    <row r="417" s="386" customFormat="1" ht="14.25" customHeight="1"/>
    <row r="418" s="386" customFormat="1" ht="14.25" customHeight="1"/>
    <row r="419" s="386" customFormat="1" ht="14.25" customHeight="1"/>
    <row r="420" s="386" customFormat="1" ht="14.25" customHeight="1"/>
    <row r="421" s="386" customFormat="1" ht="14.25" customHeight="1"/>
    <row r="422" s="386" customFormat="1" ht="14.25" customHeight="1"/>
    <row r="423" s="386" customFormat="1" ht="14.25" customHeight="1"/>
    <row r="424" s="386" customFormat="1" ht="14.25" customHeight="1"/>
    <row r="425" s="386" customFormat="1" ht="14.25" customHeight="1"/>
    <row r="426" s="386" customFormat="1" ht="14.25" customHeight="1"/>
    <row r="427" s="386" customFormat="1" ht="14.25" customHeight="1"/>
    <row r="428" s="386" customFormat="1" ht="14.25" customHeight="1"/>
    <row r="429" s="386" customFormat="1" ht="14.25" customHeight="1"/>
    <row r="430" s="386" customFormat="1" ht="14.25" customHeight="1"/>
    <row r="431" s="386" customFormat="1" ht="14.25" customHeight="1"/>
    <row r="432" s="386" customFormat="1" ht="14.25" customHeight="1"/>
    <row r="433" s="386" customFormat="1" ht="14.25" customHeight="1"/>
    <row r="434" s="386" customFormat="1" ht="14.25" customHeight="1"/>
    <row r="435" s="386" customFormat="1" ht="14.25" customHeight="1"/>
    <row r="436" s="386" customFormat="1" ht="14.25" customHeight="1"/>
    <row r="437" s="386" customFormat="1" ht="14.25" customHeight="1"/>
    <row r="438" s="386" customFormat="1" ht="14.25" customHeight="1"/>
    <row r="439" s="386" customFormat="1" ht="14.25" customHeight="1"/>
    <row r="440" s="386" customFormat="1" ht="14.25" customHeight="1"/>
    <row r="441" s="386" customFormat="1" ht="14.25" customHeight="1"/>
    <row r="442" s="386" customFormat="1" ht="14.25" customHeight="1"/>
    <row r="443" s="386" customFormat="1" ht="14.25" customHeight="1"/>
    <row r="444" s="386" customFormat="1" ht="14.25" customHeight="1"/>
    <row r="445" s="386" customFormat="1" ht="14.25" customHeight="1"/>
    <row r="446" s="386" customFormat="1" ht="14.25" customHeight="1"/>
    <row r="447" s="386" customFormat="1" ht="14.25" customHeight="1"/>
    <row r="448" s="386" customFormat="1" ht="14.25" customHeight="1"/>
    <row r="449" s="386" customFormat="1" ht="14.25" customHeight="1"/>
    <row r="450" s="358" customFormat="1" ht="14.25" customHeight="1"/>
    <row r="451" s="358" customFormat="1" ht="14.25" customHeight="1"/>
    <row r="452" s="358" customFormat="1" ht="14.25" customHeight="1"/>
    <row r="453" s="358" customFormat="1" ht="14.25" customHeight="1"/>
    <row r="454" s="358" customFormat="1" ht="14.25" customHeight="1"/>
    <row r="455" s="358" customFormat="1" ht="14.25" customHeight="1"/>
    <row r="456" s="358" customFormat="1" ht="14.25" customHeight="1"/>
    <row r="457" s="358" customFormat="1" ht="14.25" customHeight="1"/>
    <row r="458" s="358" customFormat="1" ht="14.25" customHeight="1"/>
    <row r="459" s="358" customFormat="1" ht="14.25" customHeight="1"/>
    <row r="460" s="358" customFormat="1" ht="14.25" customHeight="1"/>
    <row r="461" s="358" customFormat="1" ht="14.25" customHeight="1"/>
    <row r="462" s="358" customFormat="1" ht="14.25" customHeight="1"/>
    <row r="463" s="358" customFormat="1" ht="14.25" customHeight="1"/>
    <row r="464" s="358" customFormat="1" ht="14.25" customHeight="1"/>
    <row r="465" s="358" customFormat="1" ht="14.25" customHeight="1"/>
    <row r="466" s="358" customFormat="1" ht="14.25" customHeight="1"/>
    <row r="467" s="358" customFormat="1" ht="14.25" customHeight="1"/>
    <row r="468" s="358" customFormat="1" ht="14.25" customHeight="1"/>
    <row r="469" s="358" customFormat="1" ht="14.25" customHeight="1"/>
    <row r="470" s="358" customFormat="1" ht="14.25" customHeight="1"/>
    <row r="471" s="358" customFormat="1" ht="14.25" customHeight="1"/>
    <row r="472" s="358" customFormat="1" ht="14.25" customHeight="1"/>
    <row r="473" s="358" customFormat="1" ht="14.25" customHeight="1"/>
    <row r="474" s="358" customFormat="1" ht="14.25" customHeight="1"/>
    <row r="475" s="358" customFormat="1" ht="14.25" customHeight="1"/>
    <row r="476" s="358" customFormat="1" ht="14.25" customHeight="1"/>
    <row r="477" s="358" customFormat="1" ht="14.25" customHeight="1"/>
    <row r="478" s="358" customFormat="1" ht="14.25" customHeight="1"/>
    <row r="479" s="358" customFormat="1" ht="14.25" customHeight="1"/>
    <row r="480" s="358" customFormat="1" ht="14.25" customHeight="1"/>
    <row r="481" s="358" customFormat="1" ht="14.25" customHeight="1"/>
    <row r="482" s="358" customFormat="1" ht="14.25" customHeight="1"/>
    <row r="483" s="358" customFormat="1" ht="14.25" customHeight="1"/>
    <row r="484" s="358" customFormat="1" ht="14.25" customHeight="1"/>
    <row r="485" s="358" customFormat="1" ht="14.25" customHeight="1"/>
    <row r="486" s="358" customFormat="1" ht="14.25" customHeight="1"/>
    <row r="487" s="358" customFormat="1" ht="14.25" customHeight="1"/>
    <row r="488" s="358" customFormat="1" ht="14.25" customHeight="1"/>
    <row r="489" s="358" customFormat="1" ht="14.25" customHeight="1"/>
    <row r="490" s="358" customFormat="1" ht="14.25" customHeight="1"/>
    <row r="491" s="358" customFormat="1" ht="14.25" customHeight="1"/>
    <row r="492" s="358" customFormat="1" ht="14.25" customHeight="1"/>
    <row r="493" s="358" customFormat="1" ht="14.25" customHeight="1"/>
    <row r="494" s="358" customFormat="1" ht="14.25" customHeight="1"/>
    <row r="495" s="358" customFormat="1" ht="14.25" customHeight="1"/>
    <row r="496" s="358" customFormat="1" ht="14.25" customHeight="1"/>
    <row r="497" s="358" customFormat="1" ht="14.25" customHeight="1"/>
    <row r="498" s="358" customFormat="1" ht="14.25" customHeight="1"/>
    <row r="499" s="358" customFormat="1" ht="14.25" customHeight="1"/>
    <row r="500" s="358" customFormat="1" ht="14.25" customHeight="1"/>
    <row r="501" s="358" customFormat="1" ht="14.25" customHeight="1"/>
    <row r="502" s="358" customFormat="1" ht="14.25" customHeight="1"/>
    <row r="503" s="358" customFormat="1" ht="14.25" customHeight="1"/>
    <row r="504" s="358" customFormat="1" ht="14.25" customHeight="1"/>
    <row r="505" s="358" customFormat="1" ht="14.25" customHeight="1"/>
    <row r="506" s="358" customFormat="1" ht="14.25" customHeight="1"/>
    <row r="507" s="358" customFormat="1" ht="14.25" customHeight="1"/>
    <row r="508" s="358" customFormat="1" ht="14.25" customHeight="1"/>
    <row r="509" s="358" customFormat="1" ht="14.25" customHeight="1"/>
    <row r="510" s="358" customFormat="1" ht="14.25" customHeight="1"/>
    <row r="511" s="358" customFormat="1" ht="14.25" customHeight="1"/>
    <row r="512" s="358" customFormat="1" ht="14.25" customHeight="1"/>
    <row r="513" s="358" customFormat="1" ht="14.25" customHeight="1"/>
    <row r="514" s="358" customFormat="1" ht="14.25" customHeight="1"/>
    <row r="515" s="358" customFormat="1" ht="14.25" customHeight="1"/>
    <row r="516" s="358" customFormat="1" ht="14.25" customHeight="1"/>
    <row r="517" s="358" customFormat="1" ht="14.25" customHeight="1"/>
    <row r="518" s="358" customFormat="1" ht="14.25" customHeight="1"/>
    <row r="519" s="358" customFormat="1" ht="14.25" customHeight="1"/>
    <row r="520" s="358" customFormat="1" ht="14.25" customHeight="1"/>
    <row r="521" s="358" customFormat="1" ht="14.25" customHeight="1"/>
    <row r="522" s="358" customFormat="1" ht="14.25" customHeight="1"/>
    <row r="523" s="358" customFormat="1" ht="14.25" customHeight="1"/>
    <row r="524" s="358" customFormat="1" ht="14.25" customHeight="1"/>
    <row r="525" s="358" customFormat="1" ht="14.25" customHeight="1"/>
    <row r="526" s="358" customFormat="1" ht="14.25" customHeight="1"/>
    <row r="527" s="358" customFormat="1" ht="14.25" customHeight="1"/>
    <row r="528" s="358" customFormat="1" ht="14.25" customHeight="1"/>
    <row r="529" s="358" customFormat="1" ht="14.25" customHeight="1"/>
    <row r="530" s="358" customFormat="1" ht="14.25" customHeight="1"/>
    <row r="531" s="358" customFormat="1" ht="14.25" customHeight="1"/>
    <row r="532" s="358" customFormat="1" ht="14.25" customHeight="1"/>
    <row r="533" s="358" customFormat="1" ht="14.25" customHeight="1"/>
    <row r="534" s="358" customFormat="1" ht="14.25" customHeight="1"/>
    <row r="535" s="358" customFormat="1" ht="14.25" customHeight="1"/>
    <row r="536" s="358" customFormat="1" ht="14.25" customHeight="1"/>
    <row r="537" s="358" customFormat="1" ht="14.25" customHeight="1"/>
    <row r="538" s="358" customFormat="1" ht="14.25" customHeight="1"/>
    <row r="539" s="358" customFormat="1" ht="14.25" customHeight="1"/>
    <row r="540" s="358" customFormat="1" ht="14.25" customHeight="1"/>
    <row r="541" s="358" customFormat="1" ht="14.25" customHeight="1"/>
    <row r="542" s="358" customFormat="1" ht="14.25" customHeight="1"/>
    <row r="543" s="358" customFormat="1" ht="14.25" customHeight="1"/>
    <row r="544" s="358" customFormat="1" ht="14.25" customHeight="1"/>
    <row r="545" s="358" customFormat="1" ht="14.25" customHeight="1"/>
    <row r="546" s="358" customFormat="1" ht="14.25" customHeight="1"/>
    <row r="547" s="358" customFormat="1" ht="14.25" customHeight="1"/>
    <row r="548" s="358" customFormat="1" ht="14.25" customHeight="1"/>
    <row r="549" s="358" customFormat="1" ht="14.25" customHeight="1"/>
    <row r="550" s="358" customFormat="1" ht="14.25" customHeight="1"/>
    <row r="551" s="358" customFormat="1" ht="14.25" customHeight="1"/>
    <row r="552" s="358" customFormat="1" ht="14.25" customHeight="1"/>
    <row r="553" s="358" customFormat="1" ht="14.25" customHeight="1"/>
    <row r="554" s="358" customFormat="1" ht="14.25" customHeight="1"/>
    <row r="555" s="358" customFormat="1" ht="14.25" customHeight="1"/>
    <row r="556" s="358" customFormat="1" ht="14.25" customHeight="1"/>
    <row r="557" s="358" customFormat="1" ht="14.25" customHeight="1"/>
    <row r="558" s="358" customFormat="1" ht="14.25" customHeight="1"/>
    <row r="559" s="358" customFormat="1" ht="14.25" customHeight="1"/>
    <row r="560" s="358" customFormat="1" ht="14.25" customHeight="1"/>
    <row r="561" s="358" customFormat="1" ht="14.25" customHeight="1"/>
    <row r="562" s="358" customFormat="1" ht="14.25" customHeight="1"/>
    <row r="563" s="358" customFormat="1" ht="14.25" customHeight="1"/>
    <row r="564" s="358" customFormat="1" ht="14.25" customHeight="1"/>
    <row r="565" s="358" customFormat="1" ht="14.25" customHeight="1"/>
    <row r="566" s="358" customFormat="1" ht="14.25" customHeight="1"/>
    <row r="567" s="358" customFormat="1" ht="14.25" customHeight="1"/>
    <row r="568" s="358" customFormat="1" ht="14.25" customHeight="1"/>
    <row r="569" s="358" customFormat="1" ht="14.25" customHeight="1"/>
    <row r="570" s="358" customFormat="1" ht="14.25" customHeight="1"/>
    <row r="571" s="358" customFormat="1" ht="14.25" customHeight="1"/>
    <row r="572" s="358" customFormat="1" ht="14.25" customHeight="1"/>
    <row r="573" s="358" customFormat="1" ht="14.25" customHeight="1"/>
    <row r="574" s="358" customFormat="1" ht="14.25" customHeight="1"/>
    <row r="575" s="358" customFormat="1" ht="14.25" customHeight="1"/>
    <row r="576" s="358" customFormat="1" ht="14.25" customHeight="1"/>
    <row r="577" s="358" customFormat="1" ht="14.25" customHeight="1"/>
    <row r="578" s="358" customFormat="1" ht="14.25" customHeight="1"/>
    <row r="579" s="358" customFormat="1" ht="14.25" customHeight="1"/>
    <row r="580" s="358" customFormat="1" ht="14.25" customHeight="1"/>
    <row r="581" s="358" customFormat="1" ht="14.25" customHeight="1"/>
    <row r="582" s="358" customFormat="1" ht="14.25" customHeight="1"/>
    <row r="583" s="358" customFormat="1" ht="14.25" customHeight="1"/>
    <row r="584" s="358" customFormat="1" ht="14.25" customHeight="1"/>
    <row r="585" s="358" customFormat="1" ht="14.25" customHeight="1"/>
    <row r="586" s="358" customFormat="1" ht="14.25" customHeight="1"/>
    <row r="587" s="358" customFormat="1" ht="14.25" customHeight="1"/>
    <row r="588" s="358" customFormat="1" ht="14.25" customHeight="1"/>
    <row r="589" s="358" customFormat="1" ht="14.25" customHeight="1"/>
    <row r="590" s="358" customFormat="1" ht="14.25" customHeight="1"/>
    <row r="591" s="358" customFormat="1" ht="14.25" customHeight="1"/>
    <row r="592" s="358" customFormat="1" ht="14.25" customHeight="1"/>
    <row r="593" s="358" customFormat="1" ht="14.25" customHeight="1"/>
    <row r="594" s="358" customFormat="1" ht="14.25" customHeight="1"/>
    <row r="595" s="358" customFormat="1" ht="14.25" customHeight="1"/>
    <row r="596" s="358" customFormat="1" ht="14.25" customHeight="1"/>
    <row r="597" s="358" customFormat="1" ht="14.25" customHeight="1"/>
    <row r="598" s="358" customFormat="1" ht="14.25" customHeight="1"/>
    <row r="599" s="358" customFormat="1" ht="14.25" customHeight="1"/>
    <row r="600" s="358" customFormat="1" ht="14.25" customHeight="1"/>
    <row r="601" s="358" customFormat="1" ht="14.25" customHeight="1"/>
    <row r="602" s="358" customFormat="1" ht="14.25" customHeight="1"/>
    <row r="603" s="358" customFormat="1" ht="14.25" customHeight="1"/>
    <row r="604" ht="14.25" customHeight="1"/>
    <row r="605" ht="14.25" customHeight="1"/>
    <row r="606" ht="14.25" customHeight="1"/>
    <row r="607" ht="14.25" customHeight="1"/>
    <row r="608" ht="14.25" customHeight="1"/>
    <row r="609" ht="14.25" customHeight="1"/>
    <row r="610" ht="14.25" customHeight="1"/>
    <row r="611" ht="14.25" customHeight="1"/>
    <row r="612" ht="14.25" customHeight="1"/>
    <row r="613" ht="14.25" customHeight="1"/>
    <row r="614" ht="14.25" customHeight="1"/>
    <row r="615" ht="14.25" customHeight="1"/>
    <row r="616" ht="14.25" customHeight="1"/>
    <row r="617" ht="14.25" customHeight="1"/>
    <row r="618" ht="14.25" customHeight="1"/>
    <row r="619" ht="14.25" customHeight="1"/>
    <row r="620" ht="14.25" customHeight="1"/>
    <row r="621" ht="14.25" customHeight="1"/>
    <row r="622" ht="14.25" customHeight="1"/>
    <row r="623" ht="14.25" customHeight="1"/>
    <row r="624" ht="14.25" customHeight="1"/>
    <row r="625" ht="14.25" customHeight="1"/>
    <row r="626" ht="14.25" customHeight="1"/>
    <row r="627" ht="14.25" customHeight="1"/>
    <row r="628" ht="14.25" customHeight="1"/>
    <row r="629" ht="14.25" customHeight="1"/>
    <row r="630" ht="14.25" customHeight="1"/>
    <row r="631" ht="14.25" customHeight="1"/>
    <row r="632" ht="14.25" customHeight="1"/>
    <row r="633" ht="14.25" customHeight="1"/>
    <row r="634" ht="14.25" customHeight="1"/>
    <row r="635" ht="14.25" customHeight="1"/>
    <row r="636" ht="14.25" customHeight="1"/>
    <row r="637" ht="14.25" customHeight="1"/>
    <row r="638" ht="14.25" customHeight="1"/>
    <row r="639" ht="14.25" customHeight="1"/>
    <row r="640" ht="14.25" customHeight="1"/>
    <row r="641" ht="14.25" customHeight="1"/>
    <row r="642" ht="14.25" customHeight="1"/>
    <row r="643" ht="14.25" customHeight="1"/>
    <row r="644" ht="14.25" customHeight="1"/>
    <row r="645" ht="14.25" customHeight="1"/>
    <row r="646" ht="14.25" customHeight="1"/>
    <row r="647" ht="14.25" customHeight="1"/>
    <row r="648" ht="14.25" customHeight="1"/>
    <row r="649" ht="14.25" customHeight="1"/>
    <row r="650" ht="14.25" customHeight="1"/>
    <row r="651" ht="14.25" customHeight="1"/>
    <row r="652" ht="14.25" customHeight="1"/>
    <row r="653" ht="14.25" customHeight="1"/>
    <row r="654" ht="14.25" customHeight="1"/>
    <row r="655" ht="14.25" customHeight="1"/>
    <row r="656" ht="14.25" customHeight="1"/>
    <row r="657" ht="14.25" customHeight="1"/>
    <row r="658" ht="14.25" customHeight="1"/>
    <row r="659" ht="14.25" customHeight="1"/>
    <row r="660" ht="14.25" customHeight="1"/>
    <row r="661" ht="14.25" customHeight="1"/>
    <row r="662" ht="14.25" customHeight="1"/>
    <row r="663" ht="14.25" customHeight="1"/>
    <row r="664" ht="14.25" customHeight="1"/>
    <row r="665" ht="14.25" customHeight="1"/>
    <row r="666" ht="14.25" customHeight="1"/>
    <row r="667" ht="14.25" customHeight="1"/>
    <row r="668" ht="14.25" customHeight="1"/>
    <row r="669" ht="14.25" customHeight="1"/>
    <row r="670" ht="14.25" customHeight="1"/>
    <row r="671" ht="14.25" customHeight="1"/>
    <row r="672" ht="14.25" customHeight="1"/>
    <row r="673" ht="14.25" customHeight="1"/>
    <row r="674" ht="14.25" customHeight="1"/>
    <row r="675" ht="14.25" customHeight="1"/>
    <row r="676" ht="14.25" customHeight="1"/>
    <row r="677" ht="14.25" customHeight="1"/>
    <row r="678" ht="14.25" customHeight="1"/>
    <row r="679" ht="14.25" customHeight="1"/>
    <row r="680" ht="14.25" customHeight="1"/>
    <row r="681" ht="14.25" customHeight="1"/>
    <row r="682" ht="14.25" customHeight="1"/>
    <row r="683" ht="14.25" customHeight="1"/>
    <row r="684" ht="14.25" customHeight="1"/>
    <row r="685" ht="14.25" customHeight="1"/>
    <row r="686" ht="14.25" customHeight="1"/>
    <row r="687" ht="14.25" customHeight="1"/>
    <row r="688" ht="14.25" customHeight="1"/>
    <row r="689" ht="14.25" customHeight="1"/>
    <row r="690" ht="14.25" customHeight="1"/>
    <row r="691" ht="14.25" customHeight="1"/>
    <row r="692" ht="14.25" customHeight="1"/>
    <row r="693" ht="14.25" customHeight="1"/>
    <row r="694" ht="14.25" customHeight="1"/>
    <row r="695" ht="14.25" customHeight="1"/>
    <row r="696" ht="14.25" customHeight="1"/>
    <row r="697" ht="14.25" customHeight="1"/>
    <row r="698" ht="14.25" customHeight="1"/>
    <row r="699" ht="14.25" customHeight="1"/>
    <row r="700" ht="14.25" customHeight="1"/>
    <row r="701" ht="14.25" customHeight="1"/>
    <row r="702" ht="14.25" customHeight="1"/>
    <row r="703" ht="14.25" customHeight="1"/>
    <row r="704" ht="14.25" customHeight="1"/>
    <row r="705" ht="14.25" customHeight="1"/>
    <row r="706" ht="14.25" customHeight="1"/>
    <row r="707" ht="14.25" customHeight="1"/>
    <row r="708" ht="14.25" customHeight="1"/>
    <row r="709" ht="14.25" customHeight="1"/>
    <row r="710" ht="14.25" customHeight="1"/>
    <row r="711" ht="14.25" customHeight="1"/>
    <row r="712" ht="14.25" customHeight="1"/>
    <row r="713" ht="14.25" customHeight="1"/>
    <row r="714" ht="14.25" customHeight="1"/>
    <row r="715" ht="14.25" customHeight="1"/>
    <row r="716" ht="14.25" customHeight="1"/>
    <row r="717" ht="14.25" customHeight="1"/>
    <row r="718" ht="14.25" customHeight="1"/>
    <row r="719" ht="14.25" customHeight="1"/>
    <row r="720" ht="14.25" customHeight="1"/>
    <row r="721" ht="14.25" customHeight="1"/>
    <row r="722" ht="14.25" customHeight="1"/>
    <row r="723" ht="14.25" customHeight="1"/>
    <row r="724" ht="14.25" customHeight="1"/>
    <row r="725" ht="14.25" customHeight="1"/>
    <row r="726" ht="14.25" customHeight="1"/>
    <row r="727" ht="14.25" customHeight="1"/>
    <row r="728" ht="14.25" customHeight="1"/>
    <row r="729" ht="14.25" customHeight="1"/>
    <row r="730" ht="14.25" customHeight="1"/>
    <row r="731" ht="14.25" customHeight="1"/>
    <row r="732" ht="14.25" customHeight="1"/>
    <row r="733" ht="14.25" customHeight="1"/>
    <row r="734" ht="14.25" customHeight="1"/>
    <row r="735" ht="14.25" customHeight="1"/>
    <row r="736" ht="14.25" customHeight="1"/>
    <row r="737" ht="14.25" customHeight="1"/>
    <row r="738" ht="14.25" customHeight="1"/>
    <row r="739" ht="14.25" customHeight="1"/>
    <row r="740" ht="14.25" customHeight="1"/>
    <row r="741" ht="14.25" customHeight="1"/>
    <row r="742" ht="14.25" customHeight="1"/>
    <row r="743" ht="14.25" customHeight="1"/>
    <row r="744" ht="14.25" customHeight="1"/>
    <row r="745" ht="14.25" customHeight="1"/>
    <row r="746" ht="14.25" customHeight="1"/>
    <row r="747" ht="14.25" customHeight="1"/>
    <row r="748" ht="14.25" customHeight="1"/>
    <row r="749" ht="14.25" customHeight="1"/>
    <row r="750" ht="14.25" customHeight="1"/>
    <row r="751" ht="14.25" customHeight="1"/>
    <row r="752" ht="14.25" customHeight="1"/>
    <row r="753" ht="14.25" customHeight="1"/>
    <row r="754" ht="14.25" customHeight="1"/>
    <row r="755" ht="14.25" customHeight="1"/>
    <row r="756" ht="14.25" customHeight="1"/>
    <row r="757" ht="14.25" customHeight="1"/>
    <row r="758" ht="14.25" customHeight="1"/>
    <row r="759" ht="14.25" customHeight="1"/>
    <row r="760" ht="14.25" customHeight="1"/>
    <row r="761" ht="14.25" customHeight="1"/>
    <row r="762" ht="14.25" customHeight="1"/>
    <row r="763" ht="14.25" customHeight="1"/>
    <row r="764" ht="14.25" customHeight="1"/>
    <row r="765" ht="14.25" customHeight="1"/>
    <row r="766" ht="14.25" customHeight="1"/>
    <row r="767" ht="14.25" customHeight="1"/>
    <row r="768" ht="14.25" customHeight="1"/>
    <row r="769" ht="14.25" customHeight="1"/>
  </sheetData>
  <mergeCells count="295">
    <mergeCell ref="A243:E243"/>
    <mergeCell ref="A244:E244"/>
    <mergeCell ref="A245:C245"/>
    <mergeCell ref="A246:B248"/>
    <mergeCell ref="D247:E247"/>
    <mergeCell ref="D248:E248"/>
    <mergeCell ref="A249:E249"/>
    <mergeCell ref="A219:E219"/>
    <mergeCell ref="A220:E220"/>
    <mergeCell ref="A221:E221"/>
    <mergeCell ref="A222:E222"/>
    <mergeCell ref="A223:E223"/>
    <mergeCell ref="A230:E230"/>
    <mergeCell ref="A232:C232"/>
    <mergeCell ref="D232:E232"/>
    <mergeCell ref="A233:B235"/>
    <mergeCell ref="D233:E233"/>
    <mergeCell ref="D234:E234"/>
    <mergeCell ref="D235:E235"/>
    <mergeCell ref="D245:E245"/>
    <mergeCell ref="D246:E246"/>
    <mergeCell ref="A239:E239"/>
    <mergeCell ref="A240:E240"/>
    <mergeCell ref="A241:E241"/>
    <mergeCell ref="A209:B211"/>
    <mergeCell ref="D210:E210"/>
    <mergeCell ref="D211:E211"/>
    <mergeCell ref="A212:E212"/>
    <mergeCell ref="A213:E213"/>
    <mergeCell ref="A214:C214"/>
    <mergeCell ref="A215:B217"/>
    <mergeCell ref="D216:E216"/>
    <mergeCell ref="D217:E217"/>
    <mergeCell ref="D215:E215"/>
    <mergeCell ref="D209:E209"/>
    <mergeCell ref="A197:C197"/>
    <mergeCell ref="D197:E197"/>
    <mergeCell ref="A198:B200"/>
    <mergeCell ref="D198:E198"/>
    <mergeCell ref="D199:E199"/>
    <mergeCell ref="D200:E200"/>
    <mergeCell ref="A206:E206"/>
    <mergeCell ref="A207:E207"/>
    <mergeCell ref="A208:C208"/>
    <mergeCell ref="A201:E201"/>
    <mergeCell ref="A202:E202"/>
    <mergeCell ref="A203:E203"/>
    <mergeCell ref="A205:E205"/>
    <mergeCell ref="D208:E208"/>
    <mergeCell ref="A175:B177"/>
    <mergeCell ref="A178:E178"/>
    <mergeCell ref="A180:E180"/>
    <mergeCell ref="A182:E182"/>
    <mergeCell ref="A185:E185"/>
    <mergeCell ref="A173:E173"/>
    <mergeCell ref="D176:E176"/>
    <mergeCell ref="D177:E177"/>
    <mergeCell ref="A179:E179"/>
    <mergeCell ref="A181:E181"/>
    <mergeCell ref="A160:E160"/>
    <mergeCell ref="A161:E161"/>
    <mergeCell ref="A162:E162"/>
    <mergeCell ref="A163:E163"/>
    <mergeCell ref="A165:E165"/>
    <mergeCell ref="A166:C166"/>
    <mergeCell ref="D166:E166"/>
    <mergeCell ref="A167:B169"/>
    <mergeCell ref="D167:E167"/>
    <mergeCell ref="A149:C149"/>
    <mergeCell ref="D149:E149"/>
    <mergeCell ref="A150:B152"/>
    <mergeCell ref="D150:E150"/>
    <mergeCell ref="D151:E151"/>
    <mergeCell ref="D152:E152"/>
    <mergeCell ref="A154:E154"/>
    <mergeCell ref="A155:C155"/>
    <mergeCell ref="A156:B158"/>
    <mergeCell ref="D158:E158"/>
    <mergeCell ref="D155:E155"/>
    <mergeCell ref="D156:E156"/>
    <mergeCell ref="D157:E157"/>
    <mergeCell ref="A153:E153"/>
    <mergeCell ref="A135:E135"/>
    <mergeCell ref="A136:E136"/>
    <mergeCell ref="A138:E138"/>
    <mergeCell ref="A139:E139"/>
    <mergeCell ref="A140:E140"/>
    <mergeCell ref="A141:E141"/>
    <mergeCell ref="A145:C145"/>
    <mergeCell ref="D145:E145"/>
    <mergeCell ref="A146:B148"/>
    <mergeCell ref="D146:E146"/>
    <mergeCell ref="D147:E147"/>
    <mergeCell ref="D148:E148"/>
    <mergeCell ref="A142:E142"/>
    <mergeCell ref="A144:E144"/>
    <mergeCell ref="A137:E137"/>
    <mergeCell ref="A125:E125"/>
    <mergeCell ref="A126:C126"/>
    <mergeCell ref="A127:B129"/>
    <mergeCell ref="D129:E129"/>
    <mergeCell ref="A132:E132"/>
    <mergeCell ref="A133:E133"/>
    <mergeCell ref="A134:E134"/>
    <mergeCell ref="D121:E121"/>
    <mergeCell ref="D122:E122"/>
    <mergeCell ref="A131:E131"/>
    <mergeCell ref="A130:E130"/>
    <mergeCell ref="D128:E128"/>
    <mergeCell ref="A116:C116"/>
    <mergeCell ref="D116:E116"/>
    <mergeCell ref="A117:B119"/>
    <mergeCell ref="D117:E117"/>
    <mergeCell ref="D118:E118"/>
    <mergeCell ref="A120:C120"/>
    <mergeCell ref="D120:E120"/>
    <mergeCell ref="A121:B123"/>
    <mergeCell ref="D123:E123"/>
    <mergeCell ref="A1:D1"/>
    <mergeCell ref="A2:D2"/>
    <mergeCell ref="A3:E3"/>
    <mergeCell ref="A4:D5"/>
    <mergeCell ref="E4:E5"/>
    <mergeCell ref="A14:C14"/>
    <mergeCell ref="A7:C7"/>
    <mergeCell ref="E7:E10"/>
    <mergeCell ref="A8:C8"/>
    <mergeCell ref="A9:C9"/>
    <mergeCell ref="A10:C10"/>
    <mergeCell ref="A11:C11"/>
    <mergeCell ref="E11:E13"/>
    <mergeCell ref="A12:C12"/>
    <mergeCell ref="A13:C13"/>
    <mergeCell ref="A242:E242"/>
    <mergeCell ref="A231:E231"/>
    <mergeCell ref="A236:E236"/>
    <mergeCell ref="A237:E237"/>
    <mergeCell ref="A238:E238"/>
    <mergeCell ref="D168:E168"/>
    <mergeCell ref="D169:E169"/>
    <mergeCell ref="A226:B228"/>
    <mergeCell ref="D226:E226"/>
    <mergeCell ref="D227:E227"/>
    <mergeCell ref="D228:E228"/>
    <mergeCell ref="A224:E224"/>
    <mergeCell ref="A225:C225"/>
    <mergeCell ref="D225:E225"/>
    <mergeCell ref="D214:E214"/>
    <mergeCell ref="A218:E218"/>
    <mergeCell ref="A204:E204"/>
    <mergeCell ref="A170:E170"/>
    <mergeCell ref="A172:E172"/>
    <mergeCell ref="A174:C174"/>
    <mergeCell ref="D174:E174"/>
    <mergeCell ref="A196:E196"/>
    <mergeCell ref="D189:E189"/>
    <mergeCell ref="D190:E190"/>
    <mergeCell ref="A92:B94"/>
    <mergeCell ref="D94:E94"/>
    <mergeCell ref="A52:E52"/>
    <mergeCell ref="A53:E53"/>
    <mergeCell ref="A54:E54"/>
    <mergeCell ref="A55:E55"/>
    <mergeCell ref="A79:E79"/>
    <mergeCell ref="A80:E80"/>
    <mergeCell ref="A71:E71"/>
    <mergeCell ref="A81:E81"/>
    <mergeCell ref="A67:B69"/>
    <mergeCell ref="A70:E70"/>
    <mergeCell ref="D87:E87"/>
    <mergeCell ref="A72:E72"/>
    <mergeCell ref="A73:E73"/>
    <mergeCell ref="A74:E74"/>
    <mergeCell ref="A75:E75"/>
    <mergeCell ref="A76:E76"/>
    <mergeCell ref="A77:E77"/>
    <mergeCell ref="A78:E78"/>
    <mergeCell ref="A56:C56"/>
    <mergeCell ref="A64:E64"/>
    <mergeCell ref="A65:E65"/>
    <mergeCell ref="A66:C66"/>
    <mergeCell ref="D66:E66"/>
    <mergeCell ref="D67:E67"/>
    <mergeCell ref="D68:E68"/>
    <mergeCell ref="D69:E69"/>
    <mergeCell ref="A15:C15"/>
    <mergeCell ref="B16:C16"/>
    <mergeCell ref="E16:E18"/>
    <mergeCell ref="B17:C17"/>
    <mergeCell ref="B18:C18"/>
    <mergeCell ref="A16:A18"/>
    <mergeCell ref="A35:B37"/>
    <mergeCell ref="D37:E37"/>
    <mergeCell ref="A19:C19"/>
    <mergeCell ref="E30:E31"/>
    <mergeCell ref="A32:E32"/>
    <mergeCell ref="A33:E33"/>
    <mergeCell ref="D34:E34"/>
    <mergeCell ref="D35:E35"/>
    <mergeCell ref="A30:A31"/>
    <mergeCell ref="B21:B25"/>
    <mergeCell ref="B26:B29"/>
    <mergeCell ref="B30:C30"/>
    <mergeCell ref="E20:E29"/>
    <mergeCell ref="B20:C20"/>
    <mergeCell ref="D36:E36"/>
    <mergeCell ref="D16:D18"/>
    <mergeCell ref="D21:D23"/>
    <mergeCell ref="A20:A29"/>
    <mergeCell ref="A40:E40"/>
    <mergeCell ref="A41:E41"/>
    <mergeCell ref="A49:E49"/>
    <mergeCell ref="A50:E50"/>
    <mergeCell ref="B31:C31"/>
    <mergeCell ref="A34:C34"/>
    <mergeCell ref="A42:E42"/>
    <mergeCell ref="A43:E43"/>
    <mergeCell ref="A44:E44"/>
    <mergeCell ref="A45:E45"/>
    <mergeCell ref="A46:E46"/>
    <mergeCell ref="A47:E47"/>
    <mergeCell ref="A48:E48"/>
    <mergeCell ref="A39:E39"/>
    <mergeCell ref="A38:E38"/>
    <mergeCell ref="A51:E51"/>
    <mergeCell ref="D56:E56"/>
    <mergeCell ref="A57:B59"/>
    <mergeCell ref="D57:E57"/>
    <mergeCell ref="D58:E58"/>
    <mergeCell ref="D59:E59"/>
    <mergeCell ref="A60:C60"/>
    <mergeCell ref="D60:E60"/>
    <mergeCell ref="A61:B63"/>
    <mergeCell ref="D61:E61"/>
    <mergeCell ref="D62:E62"/>
    <mergeCell ref="D63:E63"/>
    <mergeCell ref="D96:E96"/>
    <mergeCell ref="A82:E82"/>
    <mergeCell ref="A100:E100"/>
    <mergeCell ref="A83:C83"/>
    <mergeCell ref="D83:E83"/>
    <mergeCell ref="A84:B86"/>
    <mergeCell ref="D84:E84"/>
    <mergeCell ref="D85:E85"/>
    <mergeCell ref="D86:E86"/>
    <mergeCell ref="A99:E99"/>
    <mergeCell ref="A95:C95"/>
    <mergeCell ref="D95:E95"/>
    <mergeCell ref="A96:B98"/>
    <mergeCell ref="D90:E90"/>
    <mergeCell ref="D91:E91"/>
    <mergeCell ref="D92:E92"/>
    <mergeCell ref="D93:E93"/>
    <mergeCell ref="A87:C87"/>
    <mergeCell ref="D97:E97"/>
    <mergeCell ref="D98:E98"/>
    <mergeCell ref="A88:B90"/>
    <mergeCell ref="D88:E88"/>
    <mergeCell ref="D89:E89"/>
    <mergeCell ref="A91:C91"/>
    <mergeCell ref="A101:C101"/>
    <mergeCell ref="D101:E101"/>
    <mergeCell ref="A102:B104"/>
    <mergeCell ref="A124:E124"/>
    <mergeCell ref="D126:E126"/>
    <mergeCell ref="D127:E127"/>
    <mergeCell ref="D119:E119"/>
    <mergeCell ref="A143:E143"/>
    <mergeCell ref="D175:E175"/>
    <mergeCell ref="A159:E159"/>
    <mergeCell ref="D102:E102"/>
    <mergeCell ref="D103:E103"/>
    <mergeCell ref="D104:E104"/>
    <mergeCell ref="A106:E106"/>
    <mergeCell ref="A107:E107"/>
    <mergeCell ref="A108:E108"/>
    <mergeCell ref="A109:E109"/>
    <mergeCell ref="A110:E110"/>
    <mergeCell ref="A112:E112"/>
    <mergeCell ref="A111:E111"/>
    <mergeCell ref="A105:E105"/>
    <mergeCell ref="A113:E113"/>
    <mergeCell ref="A114:E114"/>
    <mergeCell ref="A115:E115"/>
    <mergeCell ref="D191:E191"/>
    <mergeCell ref="D192:E192"/>
    <mergeCell ref="A186:E186"/>
    <mergeCell ref="A187:C187"/>
    <mergeCell ref="D187:E187"/>
    <mergeCell ref="A188:B190"/>
    <mergeCell ref="D188:E188"/>
    <mergeCell ref="A191:C191"/>
    <mergeCell ref="A192:B194"/>
    <mergeCell ref="D193:E193"/>
    <mergeCell ref="D194:E194"/>
  </mergeCells>
  <pageMargins left="0.7" right="0.7" top="0.78740157499999996" bottom="0.78740157499999996" header="0.3" footer="0.3"/>
  <pageSetup paperSize="285" orientation="portrait" horizontalDpi="0" verticalDpi="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3">
    <tabColor theme="0"/>
  </sheetPr>
  <dimension ref="A1:E9"/>
  <sheetViews>
    <sheetView topLeftCell="A19" zoomScale="115" zoomScaleNormal="115" workbookViewId="0">
      <selection activeCell="F35" sqref="F35"/>
    </sheetView>
  </sheetViews>
  <sheetFormatPr defaultRowHeight="15"/>
  <cols>
    <col min="1" max="3" width="16.7109375" customWidth="1"/>
    <col min="4" max="4" width="65.5703125" customWidth="1"/>
    <col min="5" max="5" width="14.28515625" customWidth="1"/>
  </cols>
  <sheetData>
    <row r="1" spans="1:5">
      <c r="A1" s="19" t="s">
        <v>396</v>
      </c>
      <c r="B1" s="19"/>
      <c r="C1" s="19"/>
      <c r="D1" s="19"/>
      <c r="E1" s="19"/>
    </row>
    <row r="2" spans="1:5">
      <c r="A2" s="19" t="s">
        <v>11</v>
      </c>
      <c r="B2" s="19"/>
      <c r="C2" s="19"/>
      <c r="D2" s="19"/>
      <c r="E2" s="19"/>
    </row>
    <row r="3" spans="1:5">
      <c r="A3" s="622"/>
      <c r="B3" s="622"/>
      <c r="C3" s="622"/>
      <c r="D3" s="622"/>
      <c r="E3" s="622"/>
    </row>
    <row r="4" spans="1:5">
      <c r="A4" s="618" t="s">
        <v>11</v>
      </c>
      <c r="B4" s="618"/>
      <c r="C4" s="618"/>
      <c r="D4" s="618"/>
      <c r="E4" s="620" t="s">
        <v>485</v>
      </c>
    </row>
    <row r="5" spans="1:5" ht="19.5" customHeight="1" thickBot="1">
      <c r="A5" s="619"/>
      <c r="B5" s="619"/>
      <c r="C5" s="619"/>
      <c r="D5" s="619"/>
      <c r="E5" s="621"/>
    </row>
    <row r="6" spans="1:5" ht="15.75" thickBot="1">
      <c r="A6" s="629" t="str">
        <f>Obsah!A3</f>
        <v>Informace platné k datu</v>
      </c>
      <c r="B6" s="630"/>
      <c r="C6" s="631"/>
      <c r="D6" s="251" t="s">
        <v>696</v>
      </c>
      <c r="E6" s="18"/>
    </row>
    <row r="7" spans="1:5">
      <c r="A7" s="626" t="s">
        <v>56</v>
      </c>
      <c r="B7" s="627"/>
      <c r="C7" s="628"/>
      <c r="D7" s="330">
        <v>0</v>
      </c>
      <c r="E7" s="623" t="s">
        <v>55</v>
      </c>
    </row>
    <row r="8" spans="1:5">
      <c r="A8" s="632" t="s">
        <v>54</v>
      </c>
      <c r="B8" s="633"/>
      <c r="C8" s="634"/>
      <c r="D8" s="329">
        <v>55.63</v>
      </c>
      <c r="E8" s="624"/>
    </row>
    <row r="9" spans="1:5" ht="15.75" thickBot="1">
      <c r="A9" s="635" t="s">
        <v>53</v>
      </c>
      <c r="B9" s="636"/>
      <c r="C9" s="636"/>
      <c r="D9" s="636"/>
      <c r="E9" s="625"/>
    </row>
  </sheetData>
  <mergeCells count="8">
    <mergeCell ref="A4:D5"/>
    <mergeCell ref="E4:E5"/>
    <mergeCell ref="A3:E3"/>
    <mergeCell ref="E7:E9"/>
    <mergeCell ref="A7:C7"/>
    <mergeCell ref="A6:C6"/>
    <mergeCell ref="A8:C8"/>
    <mergeCell ref="A9:D9"/>
  </mergeCells>
  <pageMargins left="0.7" right="0.7" top="0.78740157499999996" bottom="0.78740157499999996" header="0.3" footer="0.3"/>
  <pageSetup paperSize="9"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4">
    <tabColor theme="0"/>
  </sheetPr>
  <dimension ref="A1:K13"/>
  <sheetViews>
    <sheetView zoomScale="85" zoomScaleNormal="85" workbookViewId="0">
      <selection activeCell="K30" sqref="K30"/>
    </sheetView>
  </sheetViews>
  <sheetFormatPr defaultRowHeight="15"/>
  <cols>
    <col min="1" max="1" width="7.28515625" customWidth="1"/>
    <col min="2" max="4" width="29.5703125" customWidth="1"/>
    <col min="5" max="8" width="13" customWidth="1"/>
    <col min="9" max="9" width="31.7109375" customWidth="1"/>
    <col min="10" max="10" width="13.140625" customWidth="1"/>
    <col min="11" max="11" width="14.28515625" customWidth="1"/>
  </cols>
  <sheetData>
    <row r="1" spans="1:11">
      <c r="A1" s="648" t="s">
        <v>397</v>
      </c>
      <c r="B1" s="648"/>
      <c r="C1" s="19"/>
      <c r="D1" s="19"/>
      <c r="E1" s="19"/>
      <c r="F1" s="19"/>
      <c r="G1" s="19"/>
      <c r="H1" s="19"/>
      <c r="I1" s="19"/>
      <c r="J1" s="19"/>
      <c r="K1" s="19"/>
    </row>
    <row r="2" spans="1:11">
      <c r="A2" s="19" t="s">
        <v>67</v>
      </c>
      <c r="B2" s="19"/>
      <c r="C2" s="19"/>
      <c r="D2" s="19"/>
      <c r="E2" s="19"/>
      <c r="F2" s="19"/>
      <c r="G2" s="19"/>
      <c r="H2" s="19"/>
      <c r="I2" s="19"/>
      <c r="J2" s="19"/>
      <c r="K2" s="19"/>
    </row>
    <row r="3" spans="1:11" ht="12.75" customHeight="1" thickBot="1">
      <c r="A3" s="649"/>
      <c r="B3" s="649"/>
      <c r="C3" s="649"/>
      <c r="D3" s="649"/>
      <c r="E3" s="649"/>
      <c r="F3" s="649"/>
      <c r="G3" s="649"/>
      <c r="H3" s="649"/>
      <c r="I3" s="39"/>
      <c r="J3" s="39"/>
    </row>
    <row r="4" spans="1:11" ht="15" customHeight="1">
      <c r="A4" s="654" t="s">
        <v>67</v>
      </c>
      <c r="B4" s="655"/>
      <c r="C4" s="655"/>
      <c r="D4" s="655"/>
      <c r="E4" s="655"/>
      <c r="F4" s="655"/>
      <c r="G4" s="655"/>
      <c r="H4" s="655"/>
      <c r="I4" s="655"/>
      <c r="J4" s="655"/>
      <c r="K4" s="650" t="s">
        <v>485</v>
      </c>
    </row>
    <row r="5" spans="1:11" ht="18" customHeight="1" thickBot="1">
      <c r="A5" s="656"/>
      <c r="B5" s="657"/>
      <c r="C5" s="657"/>
      <c r="D5" s="657"/>
      <c r="E5" s="657"/>
      <c r="F5" s="657"/>
      <c r="G5" s="657"/>
      <c r="H5" s="657"/>
      <c r="I5" s="657"/>
      <c r="J5" s="657"/>
      <c r="K5" s="651"/>
    </row>
    <row r="6" spans="1:11" ht="15" customHeight="1" thickBot="1">
      <c r="A6" s="641" t="str">
        <f>Obsah!A3</f>
        <v>Informace platné k datu</v>
      </c>
      <c r="B6" s="642"/>
      <c r="C6" s="643"/>
      <c r="D6" s="644" t="s">
        <v>696</v>
      </c>
      <c r="E6" s="642"/>
      <c r="F6" s="642"/>
      <c r="G6" s="642"/>
      <c r="H6" s="642"/>
      <c r="I6" s="642"/>
      <c r="J6" s="642"/>
      <c r="K6" s="18"/>
    </row>
    <row r="7" spans="1:11" ht="20.25" customHeight="1" thickBot="1">
      <c r="A7" s="637" t="s">
        <v>66</v>
      </c>
      <c r="B7" s="652"/>
      <c r="C7" s="652"/>
      <c r="D7" s="652"/>
      <c r="E7" s="652"/>
      <c r="F7" s="652"/>
      <c r="G7" s="652"/>
      <c r="H7" s="652"/>
      <c r="I7" s="638"/>
      <c r="J7" s="653"/>
      <c r="K7" s="645" t="s">
        <v>65</v>
      </c>
    </row>
    <row r="8" spans="1:11" ht="20.25" customHeight="1" thickBot="1">
      <c r="A8" s="637" t="s">
        <v>64</v>
      </c>
      <c r="B8" s="638"/>
      <c r="C8" s="638"/>
      <c r="D8" s="638"/>
      <c r="E8" s="638"/>
      <c r="F8" s="638"/>
      <c r="G8" s="638"/>
      <c r="H8" s="638"/>
      <c r="I8" s="639" t="s">
        <v>63</v>
      </c>
      <c r="J8" s="640"/>
      <c r="K8" s="646"/>
    </row>
    <row r="9" spans="1:11" ht="66" customHeight="1">
      <c r="A9" s="38" t="s">
        <v>62</v>
      </c>
      <c r="B9" s="35" t="s">
        <v>51</v>
      </c>
      <c r="C9" s="37" t="s">
        <v>49</v>
      </c>
      <c r="D9" s="36" t="s">
        <v>48</v>
      </c>
      <c r="E9" s="36" t="s">
        <v>61</v>
      </c>
      <c r="F9" s="36" t="s">
        <v>60</v>
      </c>
      <c r="G9" s="35" t="s">
        <v>324</v>
      </c>
      <c r="H9" s="34" t="s">
        <v>58</v>
      </c>
      <c r="I9" s="33" t="s">
        <v>59</v>
      </c>
      <c r="J9" s="32" t="s">
        <v>58</v>
      </c>
      <c r="K9" s="646"/>
    </row>
    <row r="10" spans="1:11" ht="13.5" customHeight="1">
      <c r="A10" s="31">
        <v>1</v>
      </c>
      <c r="B10" s="11" t="s">
        <v>534</v>
      </c>
      <c r="C10" s="30"/>
      <c r="D10" s="29"/>
      <c r="E10" s="29"/>
      <c r="F10" s="29"/>
      <c r="G10" s="29"/>
      <c r="H10" s="14"/>
      <c r="I10" s="11"/>
      <c r="J10" s="28"/>
      <c r="K10" s="646"/>
    </row>
    <row r="11" spans="1:11" ht="13.5" customHeight="1">
      <c r="A11" s="23">
        <v>2</v>
      </c>
      <c r="B11" s="10"/>
      <c r="C11" s="22"/>
      <c r="D11" s="21"/>
      <c r="E11" s="21"/>
      <c r="F11" s="21"/>
      <c r="G11" s="21"/>
      <c r="H11" s="13"/>
      <c r="I11" s="10"/>
      <c r="J11" s="20"/>
      <c r="K11" s="646"/>
    </row>
    <row r="12" spans="1:11" ht="13.5" customHeight="1">
      <c r="A12" s="23">
        <v>3</v>
      </c>
      <c r="B12" s="27"/>
      <c r="C12" s="26"/>
      <c r="D12" s="25"/>
      <c r="E12" s="25"/>
      <c r="F12" s="25"/>
      <c r="G12" s="25"/>
      <c r="H12" s="24"/>
      <c r="I12" s="21"/>
      <c r="J12" s="20"/>
      <c r="K12" s="646"/>
    </row>
    <row r="13" spans="1:11" ht="13.5" customHeight="1" thickBot="1">
      <c r="A13" s="23" t="s">
        <v>57</v>
      </c>
      <c r="B13" s="10"/>
      <c r="C13" s="22"/>
      <c r="D13" s="21"/>
      <c r="E13" s="21"/>
      <c r="F13" s="21"/>
      <c r="G13" s="21"/>
      <c r="H13" s="13"/>
      <c r="I13" s="21"/>
      <c r="J13" s="20"/>
      <c r="K13" s="647"/>
    </row>
  </sheetData>
  <mergeCells count="10">
    <mergeCell ref="A1:B1"/>
    <mergeCell ref="A3:H3"/>
    <mergeCell ref="K4:K5"/>
    <mergeCell ref="A7:J7"/>
    <mergeCell ref="A4:J5"/>
    <mergeCell ref="A8:H8"/>
    <mergeCell ref="I8:J8"/>
    <mergeCell ref="A6:C6"/>
    <mergeCell ref="D6:J6"/>
    <mergeCell ref="K7:K13"/>
  </mergeCells>
  <pageMargins left="0.7" right="0.7" top="0.78740157499999996" bottom="0.78740157499999996"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5">
    <tabColor theme="0"/>
  </sheetPr>
  <dimension ref="A1:V85"/>
  <sheetViews>
    <sheetView zoomScale="70" zoomScaleNormal="70" workbookViewId="0">
      <selection activeCell="K30" sqref="K30"/>
    </sheetView>
  </sheetViews>
  <sheetFormatPr defaultRowHeight="15" outlineLevelRow="1"/>
  <cols>
    <col min="1" max="1" width="7.42578125" customWidth="1"/>
    <col min="2" max="4" width="20.7109375" customWidth="1"/>
    <col min="5" max="10" width="15.7109375" customWidth="1"/>
    <col min="11" max="11" width="16" customWidth="1"/>
    <col min="12" max="21" width="15.7109375" customWidth="1"/>
    <col min="22" max="22" width="16.42578125" customWidth="1"/>
  </cols>
  <sheetData>
    <row r="1" spans="1:22">
      <c r="A1" s="675" t="s">
        <v>398</v>
      </c>
      <c r="B1" s="675"/>
      <c r="C1" s="675"/>
      <c r="D1" s="675"/>
      <c r="E1" s="675"/>
      <c r="F1" s="675"/>
      <c r="G1" s="675"/>
      <c r="H1" s="675"/>
      <c r="I1" s="675"/>
      <c r="J1" s="675"/>
      <c r="K1" s="675"/>
      <c r="L1" s="675"/>
      <c r="M1" s="675"/>
      <c r="N1" s="675"/>
      <c r="O1" s="675"/>
      <c r="P1" s="675"/>
      <c r="Q1" s="675"/>
      <c r="R1" s="675"/>
      <c r="S1" s="675"/>
      <c r="T1" s="675"/>
      <c r="U1" s="675"/>
      <c r="V1" s="17"/>
    </row>
    <row r="2" spans="1:22">
      <c r="A2" s="676" t="s">
        <v>74</v>
      </c>
      <c r="B2" s="676"/>
      <c r="C2" s="676"/>
      <c r="D2" s="676"/>
      <c r="E2" s="676"/>
      <c r="F2" s="676"/>
      <c r="G2" s="676"/>
      <c r="H2" s="676"/>
      <c r="I2" s="676"/>
      <c r="J2" s="676"/>
      <c r="K2" s="676"/>
      <c r="L2" s="676"/>
      <c r="M2" s="676"/>
      <c r="N2" s="676"/>
      <c r="O2" s="676"/>
      <c r="P2" s="676"/>
      <c r="Q2" s="676"/>
      <c r="R2" s="676"/>
      <c r="S2" s="676"/>
      <c r="T2" s="676"/>
      <c r="U2" s="676"/>
      <c r="V2" s="17"/>
    </row>
    <row r="3" spans="1:22" ht="12.75" customHeight="1" thickBot="1">
      <c r="A3" s="649"/>
      <c r="B3" s="649"/>
      <c r="C3" s="649"/>
      <c r="D3" s="649"/>
      <c r="E3" s="649"/>
      <c r="F3" s="649"/>
      <c r="G3" s="649"/>
      <c r="H3" s="649"/>
      <c r="I3" s="649"/>
      <c r="J3" s="649"/>
      <c r="K3" s="649"/>
      <c r="L3" s="649"/>
      <c r="M3" s="649"/>
      <c r="N3" s="649"/>
      <c r="O3" s="649"/>
      <c r="P3" s="649"/>
      <c r="Q3" s="649"/>
      <c r="R3" s="649"/>
      <c r="S3" s="649"/>
      <c r="T3" s="649"/>
      <c r="U3" s="649"/>
      <c r="V3" s="649"/>
    </row>
    <row r="4" spans="1:22" ht="15" customHeight="1">
      <c r="A4" s="654" t="s">
        <v>73</v>
      </c>
      <c r="B4" s="680"/>
      <c r="C4" s="680"/>
      <c r="D4" s="680"/>
      <c r="E4" s="680"/>
      <c r="F4" s="680"/>
      <c r="G4" s="680"/>
      <c r="H4" s="680"/>
      <c r="I4" s="680"/>
      <c r="J4" s="680"/>
      <c r="K4" s="680"/>
      <c r="L4" s="680"/>
      <c r="M4" s="680"/>
      <c r="N4" s="680"/>
      <c r="O4" s="680"/>
      <c r="P4" s="680"/>
      <c r="Q4" s="680"/>
      <c r="R4" s="680"/>
      <c r="S4" s="680"/>
      <c r="T4" s="680"/>
      <c r="U4" s="680"/>
      <c r="V4" s="658" t="s">
        <v>485</v>
      </c>
    </row>
    <row r="5" spans="1:22" ht="21.75" customHeight="1">
      <c r="A5" s="681"/>
      <c r="B5" s="682"/>
      <c r="C5" s="682"/>
      <c r="D5" s="682"/>
      <c r="E5" s="682"/>
      <c r="F5" s="682"/>
      <c r="G5" s="682"/>
      <c r="H5" s="682"/>
      <c r="I5" s="682"/>
      <c r="J5" s="682"/>
      <c r="K5" s="682"/>
      <c r="L5" s="682"/>
      <c r="M5" s="682"/>
      <c r="N5" s="682"/>
      <c r="O5" s="682"/>
      <c r="P5" s="682"/>
      <c r="Q5" s="682"/>
      <c r="R5" s="682"/>
      <c r="S5" s="682"/>
      <c r="T5" s="682"/>
      <c r="U5" s="682"/>
      <c r="V5" s="679"/>
    </row>
    <row r="6" spans="1:22" ht="15" customHeight="1" thickBot="1">
      <c r="A6" s="683" t="s">
        <v>13</v>
      </c>
      <c r="B6" s="684"/>
      <c r="C6" s="685"/>
      <c r="D6" s="686" t="s">
        <v>696</v>
      </c>
      <c r="E6" s="687"/>
      <c r="F6" s="687"/>
      <c r="G6" s="687"/>
      <c r="H6" s="687"/>
      <c r="I6" s="687"/>
      <c r="J6" s="687"/>
      <c r="K6" s="687"/>
      <c r="L6" s="687"/>
      <c r="M6" s="687"/>
      <c r="N6" s="687"/>
      <c r="O6" s="687"/>
      <c r="P6" s="687"/>
      <c r="Q6" s="687"/>
      <c r="R6" s="687"/>
      <c r="S6" s="687"/>
      <c r="T6" s="687"/>
      <c r="U6" s="688"/>
      <c r="V6" s="282"/>
    </row>
    <row r="7" spans="1:22" ht="54.95" customHeight="1">
      <c r="A7" s="662" t="s">
        <v>62</v>
      </c>
      <c r="B7" s="660" t="s">
        <v>51</v>
      </c>
      <c r="C7" s="677" t="s">
        <v>49</v>
      </c>
      <c r="D7" s="660" t="s">
        <v>48</v>
      </c>
      <c r="E7" s="660" t="s">
        <v>61</v>
      </c>
      <c r="F7" s="660" t="s">
        <v>60</v>
      </c>
      <c r="G7" s="660" t="s">
        <v>446</v>
      </c>
      <c r="H7" s="660" t="s">
        <v>72</v>
      </c>
      <c r="I7" s="660" t="s">
        <v>420</v>
      </c>
      <c r="J7" s="660" t="s">
        <v>421</v>
      </c>
      <c r="K7" s="660" t="s">
        <v>422</v>
      </c>
      <c r="L7" s="660" t="s">
        <v>423</v>
      </c>
      <c r="M7" s="660" t="s">
        <v>69</v>
      </c>
      <c r="N7" s="668" t="s">
        <v>472</v>
      </c>
      <c r="O7" s="672"/>
      <c r="P7" s="668" t="s">
        <v>473</v>
      </c>
      <c r="Q7" s="669"/>
      <c r="R7" s="660" t="s">
        <v>424</v>
      </c>
      <c r="S7" s="660" t="s">
        <v>493</v>
      </c>
      <c r="T7" s="660" t="s">
        <v>425</v>
      </c>
      <c r="U7" s="660" t="s">
        <v>426</v>
      </c>
      <c r="V7" s="623" t="s">
        <v>71</v>
      </c>
    </row>
    <row r="8" spans="1:22" ht="70.5" customHeight="1">
      <c r="A8" s="663"/>
      <c r="B8" s="661"/>
      <c r="C8" s="678"/>
      <c r="D8" s="661"/>
      <c r="E8" s="661"/>
      <c r="F8" s="661"/>
      <c r="G8" s="661"/>
      <c r="H8" s="661"/>
      <c r="I8" s="661"/>
      <c r="J8" s="661"/>
      <c r="K8" s="661"/>
      <c r="L8" s="661"/>
      <c r="M8" s="661"/>
      <c r="N8" s="311" t="s">
        <v>474</v>
      </c>
      <c r="O8" s="311" t="s">
        <v>475</v>
      </c>
      <c r="P8" s="311" t="s">
        <v>476</v>
      </c>
      <c r="Q8" s="311" t="s">
        <v>477</v>
      </c>
      <c r="R8" s="661"/>
      <c r="S8" s="661"/>
      <c r="T8" s="661"/>
      <c r="U8" s="661"/>
      <c r="V8" s="624"/>
    </row>
    <row r="9" spans="1:22" s="354" customFormat="1" ht="33" customHeight="1">
      <c r="A9" s="349">
        <v>1</v>
      </c>
      <c r="B9" s="350" t="s">
        <v>567</v>
      </c>
      <c r="C9" s="314" t="s">
        <v>516</v>
      </c>
      <c r="D9" s="315" t="s">
        <v>569</v>
      </c>
      <c r="E9" s="351" t="s">
        <v>570</v>
      </c>
      <c r="F9" s="315" t="s">
        <v>568</v>
      </c>
      <c r="G9" s="352" t="s">
        <v>534</v>
      </c>
      <c r="H9" s="352" t="s">
        <v>534</v>
      </c>
      <c r="I9" s="353">
        <v>100</v>
      </c>
      <c r="J9" s="352" t="s">
        <v>534</v>
      </c>
      <c r="K9" s="353" t="s">
        <v>578</v>
      </c>
      <c r="L9" s="352" t="s">
        <v>534</v>
      </c>
      <c r="M9" s="352" t="s">
        <v>534</v>
      </c>
      <c r="N9" s="8">
        <v>0</v>
      </c>
      <c r="O9" s="8">
        <v>0</v>
      </c>
      <c r="P9" s="8">
        <v>0</v>
      </c>
      <c r="Q9" s="8">
        <v>0</v>
      </c>
      <c r="R9" s="353">
        <v>0</v>
      </c>
      <c r="S9" s="353">
        <v>0</v>
      </c>
      <c r="T9" s="353">
        <v>0</v>
      </c>
      <c r="U9" s="353">
        <v>0</v>
      </c>
      <c r="V9" s="624"/>
    </row>
    <row r="10" spans="1:22" s="354" customFormat="1" ht="33" customHeight="1">
      <c r="A10" s="349">
        <v>2</v>
      </c>
      <c r="B10" s="353" t="s">
        <v>571</v>
      </c>
      <c r="C10" s="353" t="s">
        <v>516</v>
      </c>
      <c r="D10" s="315" t="s">
        <v>573</v>
      </c>
      <c r="E10" s="351" t="s">
        <v>570</v>
      </c>
      <c r="F10" s="352" t="s">
        <v>572</v>
      </c>
      <c r="G10" s="352" t="s">
        <v>534</v>
      </c>
      <c r="H10" s="352" t="s">
        <v>534</v>
      </c>
      <c r="I10" s="352" t="s">
        <v>534</v>
      </c>
      <c r="J10" s="353" t="s">
        <v>578</v>
      </c>
      <c r="K10" s="352" t="s">
        <v>534</v>
      </c>
      <c r="L10" s="353">
        <v>100</v>
      </c>
      <c r="M10" s="352" t="s">
        <v>534</v>
      </c>
      <c r="N10" s="8">
        <v>0</v>
      </c>
      <c r="O10" s="8">
        <v>0</v>
      </c>
      <c r="P10" s="8">
        <v>0</v>
      </c>
      <c r="Q10" s="8">
        <v>0</v>
      </c>
      <c r="R10" s="353">
        <v>0</v>
      </c>
      <c r="S10" s="353">
        <v>0</v>
      </c>
      <c r="T10" s="353">
        <v>0</v>
      </c>
      <c r="U10" s="353">
        <v>0</v>
      </c>
      <c r="V10" s="624"/>
    </row>
    <row r="11" spans="1:22" s="354" customFormat="1" ht="33" customHeight="1">
      <c r="A11" s="349">
        <v>3</v>
      </c>
      <c r="B11" s="352" t="s">
        <v>574</v>
      </c>
      <c r="C11" s="353" t="s">
        <v>516</v>
      </c>
      <c r="D11" s="352" t="s">
        <v>576</v>
      </c>
      <c r="E11" s="351" t="s">
        <v>570</v>
      </c>
      <c r="F11" s="352" t="s">
        <v>575</v>
      </c>
      <c r="G11" s="352" t="s">
        <v>534</v>
      </c>
      <c r="H11" s="352" t="s">
        <v>534</v>
      </c>
      <c r="I11" s="352" t="s">
        <v>534</v>
      </c>
      <c r="J11" s="353" t="s">
        <v>577</v>
      </c>
      <c r="K11" s="352" t="s">
        <v>534</v>
      </c>
      <c r="L11" s="352" t="s">
        <v>534</v>
      </c>
      <c r="M11" s="352" t="s">
        <v>534</v>
      </c>
      <c r="N11" s="8">
        <v>0</v>
      </c>
      <c r="O11" s="8">
        <v>0</v>
      </c>
      <c r="P11" s="8">
        <v>0</v>
      </c>
      <c r="Q11" s="8">
        <v>0</v>
      </c>
      <c r="R11" s="353">
        <v>0</v>
      </c>
      <c r="S11" s="353">
        <v>0</v>
      </c>
      <c r="T11" s="353">
        <v>0</v>
      </c>
      <c r="U11" s="353">
        <v>0</v>
      </c>
      <c r="V11" s="624"/>
    </row>
    <row r="12" spans="1:22" ht="15.75" thickBot="1">
      <c r="A12" s="305"/>
      <c r="B12" s="10"/>
      <c r="C12" s="10"/>
      <c r="D12" s="10"/>
      <c r="E12" s="10"/>
      <c r="F12" s="10"/>
      <c r="G12" s="10"/>
      <c r="H12" s="10"/>
      <c r="I12" s="10"/>
      <c r="J12" s="10"/>
      <c r="K12" s="10"/>
      <c r="L12" s="10"/>
      <c r="M12" s="10"/>
      <c r="N12" s="10"/>
      <c r="O12" s="10"/>
      <c r="P12" s="10"/>
      <c r="Q12" s="10"/>
      <c r="R12" s="10"/>
      <c r="S12" s="10"/>
      <c r="T12" s="10"/>
      <c r="U12" s="10"/>
      <c r="V12" s="689"/>
    </row>
    <row r="13" spans="1:22" outlineLevel="1">
      <c r="A13" s="306"/>
      <c r="B13" s="10"/>
      <c r="C13" s="10"/>
      <c r="D13" s="10"/>
      <c r="E13" s="10"/>
      <c r="F13" s="10"/>
      <c r="G13" s="10"/>
      <c r="H13" s="10"/>
      <c r="I13" s="10"/>
      <c r="J13" s="10"/>
      <c r="K13" s="10"/>
      <c r="L13" s="10"/>
      <c r="M13" s="10"/>
      <c r="N13" s="10"/>
      <c r="O13" s="10"/>
      <c r="P13" s="10"/>
      <c r="Q13" s="10"/>
      <c r="R13" s="10"/>
      <c r="S13" s="10"/>
      <c r="T13" s="10"/>
      <c r="U13" s="10"/>
      <c r="V13" s="670" t="s">
        <v>71</v>
      </c>
    </row>
    <row r="14" spans="1:22" outlineLevel="1">
      <c r="A14" s="42"/>
      <c r="B14" s="42"/>
      <c r="C14" s="42"/>
      <c r="D14" s="42"/>
      <c r="E14" s="42"/>
      <c r="F14" s="42"/>
      <c r="G14" s="42"/>
      <c r="H14" s="42"/>
      <c r="I14" s="42"/>
      <c r="J14" s="42"/>
      <c r="K14" s="42"/>
      <c r="L14" s="42"/>
      <c r="M14" s="42"/>
      <c r="N14" s="42"/>
      <c r="O14" s="42"/>
      <c r="P14" s="42"/>
      <c r="Q14" s="42"/>
      <c r="R14" s="42"/>
      <c r="S14" s="42"/>
      <c r="T14" s="42"/>
      <c r="U14" s="42"/>
      <c r="V14" s="671"/>
    </row>
    <row r="15" spans="1:22" outlineLevel="1">
      <c r="A15" s="42"/>
      <c r="B15" s="42"/>
      <c r="C15" s="42"/>
      <c r="D15" s="42"/>
      <c r="E15" s="42"/>
      <c r="F15" s="42"/>
      <c r="G15" s="42"/>
      <c r="H15" s="42"/>
      <c r="I15" s="42"/>
      <c r="J15" s="42"/>
      <c r="K15" s="42"/>
      <c r="L15" s="42"/>
      <c r="M15" s="42"/>
      <c r="N15" s="42"/>
      <c r="O15" s="42"/>
      <c r="P15" s="42"/>
      <c r="Q15" s="42"/>
      <c r="R15" s="42"/>
      <c r="S15" s="42"/>
      <c r="T15" s="42"/>
      <c r="U15" s="42"/>
      <c r="V15" s="671"/>
    </row>
    <row r="16" spans="1:22" outlineLevel="1">
      <c r="A16" s="42"/>
      <c r="B16" s="42"/>
      <c r="C16" s="42"/>
      <c r="D16" s="42"/>
      <c r="E16" s="42"/>
      <c r="F16" s="42"/>
      <c r="G16" s="42"/>
      <c r="H16" s="42"/>
      <c r="I16" s="42"/>
      <c r="J16" s="42"/>
      <c r="K16" s="42"/>
      <c r="L16" s="42"/>
      <c r="M16" s="42"/>
      <c r="N16" s="42"/>
      <c r="O16" s="42"/>
      <c r="P16" s="42"/>
      <c r="Q16" s="42"/>
      <c r="R16" s="42"/>
      <c r="S16" s="42"/>
      <c r="T16" s="42"/>
      <c r="U16" s="42"/>
      <c r="V16" s="671"/>
    </row>
    <row r="17" spans="1:22" outlineLevel="1">
      <c r="A17" s="306"/>
      <c r="B17" s="42"/>
      <c r="C17" s="42"/>
      <c r="D17" s="42"/>
      <c r="E17" s="42"/>
      <c r="F17" s="42"/>
      <c r="G17" s="42"/>
      <c r="H17" s="42"/>
      <c r="I17" s="42"/>
      <c r="J17" s="42"/>
      <c r="K17" s="42"/>
      <c r="L17" s="42"/>
      <c r="M17" s="42"/>
      <c r="N17" s="42"/>
      <c r="O17" s="42"/>
      <c r="P17" s="42"/>
      <c r="Q17" s="42"/>
      <c r="R17" s="42"/>
      <c r="S17" s="42"/>
      <c r="T17" s="42"/>
      <c r="U17" s="42"/>
      <c r="V17" s="671"/>
    </row>
    <row r="18" spans="1:22" outlineLevel="1">
      <c r="A18" s="306"/>
      <c r="B18" s="42"/>
      <c r="C18" s="42"/>
      <c r="D18" s="42"/>
      <c r="E18" s="42"/>
      <c r="F18" s="42"/>
      <c r="G18" s="42"/>
      <c r="H18" s="42"/>
      <c r="I18" s="42"/>
      <c r="J18" s="42"/>
      <c r="K18" s="42"/>
      <c r="L18" s="42"/>
      <c r="M18" s="42"/>
      <c r="N18" s="42"/>
      <c r="O18" s="42"/>
      <c r="P18" s="42"/>
      <c r="Q18" s="42"/>
      <c r="R18" s="42"/>
      <c r="S18" s="42"/>
      <c r="T18" s="42"/>
      <c r="U18" s="42"/>
      <c r="V18" s="671"/>
    </row>
    <row r="19" spans="1:22" outlineLevel="1">
      <c r="A19" s="306"/>
      <c r="B19" s="42"/>
      <c r="C19" s="42"/>
      <c r="D19" s="42"/>
      <c r="E19" s="42"/>
      <c r="F19" s="42"/>
      <c r="G19" s="42"/>
      <c r="H19" s="42"/>
      <c r="I19" s="42"/>
      <c r="J19" s="42"/>
      <c r="K19" s="42"/>
      <c r="L19" s="42"/>
      <c r="M19" s="42"/>
      <c r="N19" s="42"/>
      <c r="O19" s="42"/>
      <c r="P19" s="42"/>
      <c r="Q19" s="42"/>
      <c r="R19" s="42"/>
      <c r="S19" s="42"/>
      <c r="T19" s="42"/>
      <c r="U19" s="42"/>
      <c r="V19" s="671"/>
    </row>
    <row r="20" spans="1:22" outlineLevel="1">
      <c r="A20" s="306"/>
      <c r="B20" s="42"/>
      <c r="C20" s="42"/>
      <c r="D20" s="42"/>
      <c r="E20" s="42"/>
      <c r="F20" s="42"/>
      <c r="G20" s="42"/>
      <c r="H20" s="42"/>
      <c r="I20" s="42"/>
      <c r="J20" s="42"/>
      <c r="K20" s="42"/>
      <c r="L20" s="42"/>
      <c r="M20" s="42"/>
      <c r="N20" s="42"/>
      <c r="O20" s="42"/>
      <c r="P20" s="42"/>
      <c r="Q20" s="42"/>
      <c r="R20" s="42"/>
      <c r="S20" s="42"/>
      <c r="T20" s="42"/>
      <c r="U20" s="42"/>
      <c r="V20" s="671"/>
    </row>
    <row r="21" spans="1:22" outlineLevel="1">
      <c r="A21" s="306"/>
      <c r="B21" s="42"/>
      <c r="C21" s="42"/>
      <c r="D21" s="42"/>
      <c r="E21" s="42"/>
      <c r="F21" s="42"/>
      <c r="G21" s="42"/>
      <c r="H21" s="42"/>
      <c r="I21" s="42"/>
      <c r="J21" s="42"/>
      <c r="K21" s="42"/>
      <c r="L21" s="42"/>
      <c r="M21" s="42"/>
      <c r="N21" s="42"/>
      <c r="O21" s="42"/>
      <c r="P21" s="42"/>
      <c r="Q21" s="42"/>
      <c r="R21" s="42"/>
      <c r="S21" s="42"/>
      <c r="T21" s="42"/>
      <c r="U21" s="42"/>
      <c r="V21" s="671"/>
    </row>
    <row r="22" spans="1:22" outlineLevel="1">
      <c r="A22" s="306"/>
      <c r="B22" s="42"/>
      <c r="C22" s="42"/>
      <c r="D22" s="42"/>
      <c r="E22" s="42"/>
      <c r="F22" s="42"/>
      <c r="G22" s="42"/>
      <c r="H22" s="42"/>
      <c r="I22" s="42"/>
      <c r="J22" s="42"/>
      <c r="K22" s="42"/>
      <c r="L22" s="42"/>
      <c r="M22" s="42"/>
      <c r="N22" s="42"/>
      <c r="O22" s="42"/>
      <c r="P22" s="42"/>
      <c r="Q22" s="42"/>
      <c r="R22" s="42"/>
      <c r="S22" s="42"/>
      <c r="T22" s="42"/>
      <c r="U22" s="42"/>
      <c r="V22" s="671"/>
    </row>
    <row r="23" spans="1:22" outlineLevel="1">
      <c r="A23" s="306"/>
      <c r="B23" s="42"/>
      <c r="C23" s="42"/>
      <c r="D23" s="42"/>
      <c r="E23" s="42"/>
      <c r="F23" s="42"/>
      <c r="G23" s="42"/>
      <c r="H23" s="42"/>
      <c r="I23" s="42"/>
      <c r="J23" s="42"/>
      <c r="K23" s="42"/>
      <c r="L23" s="42"/>
      <c r="M23" s="42"/>
      <c r="N23" s="42"/>
      <c r="O23" s="42"/>
      <c r="P23" s="42"/>
      <c r="Q23" s="42"/>
      <c r="R23" s="42"/>
      <c r="S23" s="42"/>
      <c r="T23" s="42"/>
      <c r="U23" s="42"/>
      <c r="V23" s="671"/>
    </row>
    <row r="24" spans="1:22" outlineLevel="1">
      <c r="A24" s="306"/>
      <c r="B24" s="42"/>
      <c r="C24" s="42"/>
      <c r="D24" s="42"/>
      <c r="E24" s="42"/>
      <c r="F24" s="42"/>
      <c r="G24" s="42"/>
      <c r="H24" s="42"/>
      <c r="I24" s="42"/>
      <c r="J24" s="42"/>
      <c r="K24" s="42"/>
      <c r="L24" s="42"/>
      <c r="M24" s="42"/>
      <c r="N24" s="42"/>
      <c r="O24" s="42"/>
      <c r="P24" s="42"/>
      <c r="Q24" s="42"/>
      <c r="R24" s="42"/>
      <c r="S24" s="42"/>
      <c r="T24" s="42"/>
      <c r="U24" s="42"/>
      <c r="V24" s="671"/>
    </row>
    <row r="25" spans="1:22" outlineLevel="1">
      <c r="A25" s="42"/>
      <c r="B25" s="42"/>
      <c r="C25" s="42"/>
      <c r="D25" s="42"/>
      <c r="E25" s="42"/>
      <c r="F25" s="42"/>
      <c r="G25" s="42"/>
      <c r="H25" s="42"/>
      <c r="I25" s="42"/>
      <c r="J25" s="42"/>
      <c r="K25" s="42"/>
      <c r="L25" s="42"/>
      <c r="M25" s="42"/>
      <c r="N25" s="42"/>
      <c r="O25" s="42"/>
      <c r="P25" s="42"/>
      <c r="Q25" s="42"/>
      <c r="R25" s="42"/>
      <c r="S25" s="42"/>
      <c r="T25" s="42"/>
      <c r="U25" s="42"/>
      <c r="V25" s="671"/>
    </row>
    <row r="26" spans="1:22" outlineLevel="1">
      <c r="A26" s="42"/>
      <c r="B26" s="42"/>
      <c r="C26" s="42"/>
      <c r="D26" s="42"/>
      <c r="E26" s="42"/>
      <c r="F26" s="42"/>
      <c r="G26" s="42"/>
      <c r="H26" s="42"/>
      <c r="I26" s="42"/>
      <c r="J26" s="42"/>
      <c r="K26" s="42"/>
      <c r="L26" s="42"/>
      <c r="M26" s="42"/>
      <c r="N26" s="42"/>
      <c r="O26" s="42"/>
      <c r="P26" s="42"/>
      <c r="Q26" s="42"/>
      <c r="R26" s="42"/>
      <c r="S26" s="42"/>
      <c r="T26" s="42"/>
      <c r="U26" s="42"/>
      <c r="V26" s="671"/>
    </row>
    <row r="27" spans="1:22" outlineLevel="1">
      <c r="A27" s="42"/>
      <c r="B27" s="42"/>
      <c r="C27" s="42"/>
      <c r="D27" s="42"/>
      <c r="E27" s="42"/>
      <c r="F27" s="42"/>
      <c r="G27" s="42"/>
      <c r="H27" s="42"/>
      <c r="I27" s="42"/>
      <c r="J27" s="42"/>
      <c r="K27" s="42"/>
      <c r="L27" s="42"/>
      <c r="M27" s="42"/>
      <c r="N27" s="42"/>
      <c r="O27" s="42"/>
      <c r="P27" s="42"/>
      <c r="Q27" s="42"/>
      <c r="R27" s="42"/>
      <c r="S27" s="42"/>
      <c r="T27" s="42"/>
      <c r="U27" s="42"/>
      <c r="V27" s="671"/>
    </row>
    <row r="28" spans="1:22" outlineLevel="1">
      <c r="A28" s="42"/>
      <c r="B28" s="42"/>
      <c r="C28" s="42"/>
      <c r="D28" s="42"/>
      <c r="E28" s="42"/>
      <c r="F28" s="42"/>
      <c r="G28" s="42"/>
      <c r="H28" s="42"/>
      <c r="I28" s="42"/>
      <c r="J28" s="42"/>
      <c r="K28" s="42"/>
      <c r="L28" s="42"/>
      <c r="M28" s="42"/>
      <c r="N28" s="42"/>
      <c r="O28" s="42"/>
      <c r="P28" s="42"/>
      <c r="Q28" s="42"/>
      <c r="R28" s="42"/>
      <c r="S28" s="42"/>
      <c r="T28" s="42"/>
      <c r="U28" s="42"/>
      <c r="V28" s="671"/>
    </row>
    <row r="29" spans="1:22" outlineLevel="1">
      <c r="A29" s="43"/>
      <c r="B29" s="42"/>
      <c r="C29" s="42"/>
      <c r="D29" s="42"/>
      <c r="E29" s="42"/>
      <c r="F29" s="42"/>
      <c r="G29" s="42"/>
      <c r="H29" s="42"/>
      <c r="I29" s="42"/>
      <c r="J29" s="42"/>
      <c r="K29" s="42"/>
      <c r="L29" s="42"/>
      <c r="M29" s="42"/>
      <c r="N29" s="42"/>
      <c r="O29" s="42"/>
      <c r="P29" s="42"/>
      <c r="Q29" s="42"/>
      <c r="R29" s="42"/>
      <c r="S29" s="42"/>
      <c r="T29" s="42"/>
      <c r="U29" s="42"/>
      <c r="V29" s="671"/>
    </row>
    <row r="30" spans="1:22" outlineLevel="1">
      <c r="A30" s="306"/>
      <c r="B30" s="42"/>
      <c r="C30" s="42"/>
      <c r="D30" s="42"/>
      <c r="E30" s="42"/>
      <c r="F30" s="42"/>
      <c r="G30" s="42"/>
      <c r="H30" s="42"/>
      <c r="I30" s="42"/>
      <c r="J30" s="42"/>
      <c r="K30" s="42"/>
      <c r="L30" s="42"/>
      <c r="M30" s="42"/>
      <c r="N30" s="42"/>
      <c r="O30" s="42"/>
      <c r="P30" s="42"/>
      <c r="Q30" s="42"/>
      <c r="R30" s="42"/>
      <c r="S30" s="42"/>
      <c r="T30" s="42"/>
      <c r="U30" s="42"/>
      <c r="V30" s="671"/>
    </row>
    <row r="31" spans="1:22" outlineLevel="1">
      <c r="A31" s="306"/>
      <c r="B31" s="42"/>
      <c r="C31" s="42"/>
      <c r="D31" s="42"/>
      <c r="E31" s="42"/>
      <c r="F31" s="42"/>
      <c r="G31" s="42"/>
      <c r="H31" s="42"/>
      <c r="I31" s="42"/>
      <c r="J31" s="42"/>
      <c r="K31" s="42"/>
      <c r="L31" s="42"/>
      <c r="M31" s="42"/>
      <c r="N31" s="42"/>
      <c r="O31" s="42"/>
      <c r="P31" s="42"/>
      <c r="Q31" s="42"/>
      <c r="R31" s="42"/>
      <c r="S31" s="42"/>
      <c r="T31" s="42"/>
      <c r="U31" s="42"/>
      <c r="V31" s="671"/>
    </row>
    <row r="32" spans="1:22" outlineLevel="1">
      <c r="A32" s="306"/>
      <c r="B32" s="42"/>
      <c r="C32" s="42"/>
      <c r="D32" s="42"/>
      <c r="E32" s="42"/>
      <c r="F32" s="42"/>
      <c r="G32" s="42"/>
      <c r="H32" s="42"/>
      <c r="I32" s="42"/>
      <c r="J32" s="42"/>
      <c r="K32" s="42"/>
      <c r="L32" s="42"/>
      <c r="M32" s="42"/>
      <c r="N32" s="42"/>
      <c r="O32" s="42"/>
      <c r="P32" s="42"/>
      <c r="Q32" s="42"/>
      <c r="R32" s="42"/>
      <c r="S32" s="42"/>
      <c r="T32" s="42"/>
      <c r="U32" s="42"/>
      <c r="V32" s="671"/>
    </row>
    <row r="33" spans="1:22" outlineLevel="1">
      <c r="A33" s="306"/>
      <c r="B33" s="42"/>
      <c r="C33" s="42"/>
      <c r="D33" s="42"/>
      <c r="E33" s="42"/>
      <c r="F33" s="42"/>
      <c r="G33" s="42"/>
      <c r="H33" s="42"/>
      <c r="I33" s="42"/>
      <c r="J33" s="42"/>
      <c r="K33" s="42"/>
      <c r="L33" s="42"/>
      <c r="M33" s="42"/>
      <c r="N33" s="42"/>
      <c r="O33" s="42"/>
      <c r="P33" s="42"/>
      <c r="Q33" s="42"/>
      <c r="R33" s="42"/>
      <c r="S33" s="42"/>
      <c r="T33" s="42"/>
      <c r="U33" s="42"/>
      <c r="V33" s="671"/>
    </row>
    <row r="34" spans="1:22" outlineLevel="1">
      <c r="A34" s="42"/>
      <c r="B34" s="42"/>
      <c r="C34" s="42"/>
      <c r="D34" s="42"/>
      <c r="E34" s="42"/>
      <c r="F34" s="42"/>
      <c r="G34" s="42"/>
      <c r="H34" s="42"/>
      <c r="I34" s="42"/>
      <c r="J34" s="42"/>
      <c r="K34" s="42"/>
      <c r="L34" s="42"/>
      <c r="M34" s="42"/>
      <c r="N34" s="42"/>
      <c r="O34" s="42"/>
      <c r="P34" s="42"/>
      <c r="Q34" s="42"/>
      <c r="R34" s="42"/>
      <c r="S34" s="42"/>
      <c r="T34" s="42"/>
      <c r="U34" s="42"/>
      <c r="V34" s="671"/>
    </row>
    <row r="35" spans="1:22" outlineLevel="1">
      <c r="A35" s="42"/>
      <c r="B35" s="42"/>
      <c r="C35" s="42"/>
      <c r="D35" s="42"/>
      <c r="E35" s="42"/>
      <c r="F35" s="42"/>
      <c r="G35" s="42"/>
      <c r="H35" s="42"/>
      <c r="I35" s="42"/>
      <c r="J35" s="42"/>
      <c r="K35" s="42"/>
      <c r="L35" s="42"/>
      <c r="M35" s="42"/>
      <c r="N35" s="42"/>
      <c r="O35" s="42"/>
      <c r="P35" s="42"/>
      <c r="Q35" s="42"/>
      <c r="R35" s="42"/>
      <c r="S35" s="42"/>
      <c r="T35" s="42"/>
      <c r="U35" s="42"/>
      <c r="V35" s="671"/>
    </row>
    <row r="36" spans="1:22" outlineLevel="1">
      <c r="A36" s="42"/>
      <c r="B36" s="42"/>
      <c r="C36" s="42"/>
      <c r="D36" s="42"/>
      <c r="E36" s="42"/>
      <c r="F36" s="42"/>
      <c r="G36" s="42"/>
      <c r="H36" s="42"/>
      <c r="I36" s="42"/>
      <c r="J36" s="42"/>
      <c r="K36" s="42"/>
      <c r="L36" s="42"/>
      <c r="M36" s="42"/>
      <c r="N36" s="42"/>
      <c r="O36" s="42"/>
      <c r="P36" s="42"/>
      <c r="Q36" s="42"/>
      <c r="R36" s="42"/>
      <c r="S36" s="42"/>
      <c r="T36" s="42"/>
      <c r="U36" s="42"/>
      <c r="V36" s="671"/>
    </row>
    <row r="37" spans="1:22" outlineLevel="1">
      <c r="A37" s="42"/>
      <c r="B37" s="42"/>
      <c r="C37" s="42"/>
      <c r="D37" s="42"/>
      <c r="E37" s="42"/>
      <c r="F37" s="42"/>
      <c r="G37" s="42"/>
      <c r="H37" s="42"/>
      <c r="I37" s="42"/>
      <c r="J37" s="42"/>
      <c r="K37" s="42"/>
      <c r="L37" s="42"/>
      <c r="M37" s="42"/>
      <c r="N37" s="42"/>
      <c r="O37" s="42"/>
      <c r="P37" s="42"/>
      <c r="Q37" s="42"/>
      <c r="R37" s="42"/>
      <c r="S37" s="42"/>
      <c r="T37" s="42"/>
      <c r="U37" s="42"/>
      <c r="V37" s="671"/>
    </row>
    <row r="38" spans="1:22" outlineLevel="1">
      <c r="A38" s="306"/>
      <c r="B38" s="42"/>
      <c r="C38" s="42"/>
      <c r="D38" s="42"/>
      <c r="E38" s="42"/>
      <c r="F38" s="42"/>
      <c r="G38" s="42"/>
      <c r="H38" s="42"/>
      <c r="I38" s="42"/>
      <c r="J38" s="42"/>
      <c r="K38" s="42"/>
      <c r="L38" s="42"/>
      <c r="M38" s="42"/>
      <c r="N38" s="42"/>
      <c r="O38" s="42"/>
      <c r="P38" s="42"/>
      <c r="Q38" s="42"/>
      <c r="R38" s="42"/>
      <c r="S38" s="42"/>
      <c r="T38" s="42"/>
      <c r="U38" s="42"/>
      <c r="V38" s="671"/>
    </row>
    <row r="39" spans="1:22" outlineLevel="1">
      <c r="A39" s="42"/>
      <c r="B39" s="42"/>
      <c r="C39" s="42"/>
      <c r="D39" s="42"/>
      <c r="E39" s="42"/>
      <c r="F39" s="42"/>
      <c r="G39" s="42"/>
      <c r="H39" s="42"/>
      <c r="I39" s="42"/>
      <c r="J39" s="42"/>
      <c r="K39" s="42"/>
      <c r="L39" s="42"/>
      <c r="M39" s="42"/>
      <c r="N39" s="42"/>
      <c r="O39" s="42"/>
      <c r="P39" s="42"/>
      <c r="Q39" s="42"/>
      <c r="R39" s="42"/>
      <c r="S39" s="42"/>
      <c r="T39" s="42"/>
      <c r="U39" s="42"/>
      <c r="V39" s="671"/>
    </row>
    <row r="40" spans="1:22" outlineLevel="1">
      <c r="A40" s="42"/>
      <c r="B40" s="42"/>
      <c r="C40" s="42"/>
      <c r="D40" s="42"/>
      <c r="E40" s="42"/>
      <c r="F40" s="42"/>
      <c r="G40" s="42"/>
      <c r="H40" s="42"/>
      <c r="I40" s="42"/>
      <c r="J40" s="42"/>
      <c r="K40" s="42"/>
      <c r="L40" s="42"/>
      <c r="M40" s="42"/>
      <c r="N40" s="42"/>
      <c r="O40" s="42"/>
      <c r="P40" s="42"/>
      <c r="Q40" s="42"/>
      <c r="R40" s="42"/>
      <c r="S40" s="42"/>
      <c r="T40" s="42"/>
      <c r="U40" s="42"/>
      <c r="V40" s="671"/>
    </row>
    <row r="41" spans="1:22" outlineLevel="1">
      <c r="A41" s="42"/>
      <c r="B41" s="42"/>
      <c r="C41" s="42"/>
      <c r="D41" s="42"/>
      <c r="E41" s="42"/>
      <c r="F41" s="42"/>
      <c r="G41" s="42"/>
      <c r="H41" s="42"/>
      <c r="I41" s="42"/>
      <c r="J41" s="42"/>
      <c r="K41" s="42"/>
      <c r="L41" s="42"/>
      <c r="M41" s="42"/>
      <c r="N41" s="42"/>
      <c r="O41" s="42"/>
      <c r="P41" s="42"/>
      <c r="Q41" s="42"/>
      <c r="R41" s="42"/>
      <c r="S41" s="42"/>
      <c r="T41" s="42"/>
      <c r="U41" s="42"/>
      <c r="V41" s="671"/>
    </row>
    <row r="42" spans="1:22" ht="15.75" outlineLevel="1" thickBot="1">
      <c r="A42" s="306"/>
      <c r="B42" s="42"/>
      <c r="C42" s="42"/>
      <c r="D42" s="42"/>
      <c r="E42" s="42"/>
      <c r="F42" s="42"/>
      <c r="G42" s="42"/>
      <c r="H42" s="42"/>
      <c r="I42" s="42"/>
      <c r="J42" s="42"/>
      <c r="K42" s="42"/>
      <c r="L42" s="42"/>
      <c r="M42" s="42"/>
      <c r="N42" s="42"/>
      <c r="O42" s="42"/>
      <c r="P42" s="42"/>
      <c r="Q42" s="42"/>
      <c r="R42" s="42"/>
      <c r="S42" s="42"/>
      <c r="T42" s="42"/>
      <c r="U42" s="42"/>
      <c r="V42" s="671"/>
    </row>
    <row r="43" spans="1:22" ht="16.5" customHeight="1">
      <c r="A43" s="654" t="s">
        <v>70</v>
      </c>
      <c r="B43" s="680"/>
      <c r="C43" s="680"/>
      <c r="D43" s="680"/>
      <c r="E43" s="680"/>
      <c r="F43" s="680"/>
      <c r="G43" s="680"/>
      <c r="H43" s="680"/>
      <c r="I43" s="680"/>
      <c r="J43" s="680"/>
      <c r="K43" s="680"/>
      <c r="L43" s="680"/>
      <c r="M43" s="680"/>
      <c r="N43" s="680"/>
      <c r="O43" s="680"/>
      <c r="P43" s="680"/>
      <c r="Q43" s="680"/>
      <c r="R43" s="680"/>
      <c r="S43" s="680"/>
      <c r="T43" s="680"/>
      <c r="U43" s="680"/>
      <c r="V43" s="658" t="s">
        <v>485</v>
      </c>
    </row>
    <row r="44" spans="1:22" ht="18" customHeight="1" thickBot="1">
      <c r="A44" s="681"/>
      <c r="B44" s="682"/>
      <c r="C44" s="682"/>
      <c r="D44" s="682"/>
      <c r="E44" s="682"/>
      <c r="F44" s="682"/>
      <c r="G44" s="682"/>
      <c r="H44" s="682"/>
      <c r="I44" s="682"/>
      <c r="J44" s="682"/>
      <c r="K44" s="682"/>
      <c r="L44" s="682"/>
      <c r="M44" s="682"/>
      <c r="N44" s="682"/>
      <c r="O44" s="682"/>
      <c r="P44" s="682"/>
      <c r="Q44" s="682"/>
      <c r="R44" s="682"/>
      <c r="S44" s="682"/>
      <c r="T44" s="682"/>
      <c r="U44" s="682"/>
      <c r="V44" s="659"/>
    </row>
    <row r="45" spans="1:22" ht="54.95" customHeight="1">
      <c r="A45" s="662" t="s">
        <v>62</v>
      </c>
      <c r="B45" s="660" t="s">
        <v>51</v>
      </c>
      <c r="C45" s="660" t="s">
        <v>49</v>
      </c>
      <c r="D45" s="660" t="s">
        <v>48</v>
      </c>
      <c r="E45" s="660" t="s">
        <v>61</v>
      </c>
      <c r="F45" s="660" t="s">
        <v>60</v>
      </c>
      <c r="G45" s="660" t="s">
        <v>324</v>
      </c>
      <c r="H45" s="666" t="s">
        <v>490</v>
      </c>
      <c r="I45" s="664" t="s">
        <v>432</v>
      </c>
      <c r="J45" s="660" t="s">
        <v>431</v>
      </c>
      <c r="K45" s="660" t="s">
        <v>430</v>
      </c>
      <c r="L45" s="660" t="s">
        <v>429</v>
      </c>
      <c r="M45" s="660" t="s">
        <v>69</v>
      </c>
      <c r="N45" s="668" t="s">
        <v>472</v>
      </c>
      <c r="O45" s="672"/>
      <c r="P45" s="668" t="s">
        <v>473</v>
      </c>
      <c r="Q45" s="669"/>
      <c r="R45" s="660" t="s">
        <v>427</v>
      </c>
      <c r="S45" s="660" t="s">
        <v>493</v>
      </c>
      <c r="T45" s="660" t="s">
        <v>428</v>
      </c>
      <c r="U45" s="660" t="s">
        <v>426</v>
      </c>
      <c r="V45" s="623" t="s">
        <v>68</v>
      </c>
    </row>
    <row r="46" spans="1:22" ht="67.5" customHeight="1">
      <c r="A46" s="663"/>
      <c r="B46" s="661"/>
      <c r="C46" s="661"/>
      <c r="D46" s="661"/>
      <c r="E46" s="661"/>
      <c r="F46" s="661"/>
      <c r="G46" s="661"/>
      <c r="H46" s="667"/>
      <c r="I46" s="665"/>
      <c r="J46" s="661"/>
      <c r="K46" s="661"/>
      <c r="L46" s="661"/>
      <c r="M46" s="661"/>
      <c r="N46" s="311" t="s">
        <v>474</v>
      </c>
      <c r="O46" s="311" t="s">
        <v>475</v>
      </c>
      <c r="P46" s="311" t="s">
        <v>476</v>
      </c>
      <c r="Q46" s="311" t="s">
        <v>477</v>
      </c>
      <c r="R46" s="661"/>
      <c r="S46" s="661"/>
      <c r="T46" s="661"/>
      <c r="U46" s="661"/>
      <c r="V46" s="624"/>
    </row>
    <row r="47" spans="1:22">
      <c r="A47" s="307">
        <v>1</v>
      </c>
      <c r="B47" s="10" t="s">
        <v>534</v>
      </c>
      <c r="C47" s="10"/>
      <c r="D47" s="10"/>
      <c r="E47" s="10"/>
      <c r="F47" s="10"/>
      <c r="G47" s="10"/>
      <c r="H47" s="274"/>
      <c r="I47" s="274"/>
      <c r="J47" s="10"/>
      <c r="K47" s="10"/>
      <c r="L47" s="10"/>
      <c r="M47" s="10"/>
      <c r="N47" s="10"/>
      <c r="O47" s="10"/>
      <c r="P47" s="10"/>
      <c r="Q47" s="10"/>
      <c r="R47" s="10"/>
      <c r="S47" s="10"/>
      <c r="T47" s="10"/>
      <c r="U47" s="10"/>
      <c r="V47" s="624"/>
    </row>
    <row r="48" spans="1:22">
      <c r="A48" s="307">
        <v>2</v>
      </c>
      <c r="B48" s="10"/>
      <c r="C48" s="10"/>
      <c r="D48" s="10"/>
      <c r="E48" s="10"/>
      <c r="F48" s="10"/>
      <c r="G48" s="10"/>
      <c r="H48" s="274"/>
      <c r="I48" s="274"/>
      <c r="J48" s="10"/>
      <c r="K48" s="10"/>
      <c r="L48" s="10"/>
      <c r="M48" s="10"/>
      <c r="N48" s="10"/>
      <c r="O48" s="10"/>
      <c r="P48" s="10"/>
      <c r="Q48" s="10"/>
      <c r="R48" s="10"/>
      <c r="S48" s="10"/>
      <c r="T48" s="10"/>
      <c r="U48" s="10"/>
      <c r="V48" s="624"/>
    </row>
    <row r="49" spans="1:22">
      <c r="A49" s="40">
        <v>3</v>
      </c>
      <c r="B49" s="10"/>
      <c r="C49" s="10"/>
      <c r="D49" s="10"/>
      <c r="E49" s="10"/>
      <c r="F49" s="10"/>
      <c r="G49" s="10"/>
      <c r="H49" s="274"/>
      <c r="I49" s="274"/>
      <c r="J49" s="10"/>
      <c r="K49" s="10"/>
      <c r="L49" s="10"/>
      <c r="M49" s="10"/>
      <c r="N49" s="10"/>
      <c r="O49" s="10"/>
      <c r="P49" s="10"/>
      <c r="Q49" s="10"/>
      <c r="R49" s="10"/>
      <c r="S49" s="10"/>
      <c r="T49" s="10"/>
      <c r="U49" s="10"/>
      <c r="V49" s="624"/>
    </row>
    <row r="50" spans="1:22" ht="15.75" thickBot="1">
      <c r="A50" s="308" t="s">
        <v>57</v>
      </c>
      <c r="B50" s="309"/>
      <c r="C50" s="309"/>
      <c r="D50" s="309"/>
      <c r="E50" s="309"/>
      <c r="F50" s="309"/>
      <c r="G50" s="309"/>
      <c r="H50" s="158"/>
      <c r="I50" s="158"/>
      <c r="J50" s="309"/>
      <c r="K50" s="309"/>
      <c r="L50" s="309"/>
      <c r="M50" s="309"/>
      <c r="N50" s="309"/>
      <c r="O50" s="309"/>
      <c r="P50" s="309"/>
      <c r="Q50" s="309"/>
      <c r="R50" s="309"/>
      <c r="S50" s="309"/>
      <c r="T50" s="309"/>
      <c r="U50" s="309"/>
      <c r="V50" s="689"/>
    </row>
    <row r="51" spans="1:22" outlineLevel="1">
      <c r="A51" s="310" t="s">
        <v>57</v>
      </c>
      <c r="B51" s="11"/>
      <c r="C51" s="11"/>
      <c r="D51" s="11"/>
      <c r="E51" s="11"/>
      <c r="F51" s="11"/>
      <c r="G51" s="11"/>
      <c r="H51" s="312"/>
      <c r="I51" s="312"/>
      <c r="J51" s="11"/>
      <c r="K51" s="11"/>
      <c r="L51" s="11"/>
      <c r="M51" s="11"/>
      <c r="N51" s="11"/>
      <c r="O51" s="11"/>
      <c r="P51" s="11"/>
      <c r="Q51" s="11"/>
      <c r="R51" s="11"/>
      <c r="S51" s="11"/>
      <c r="T51" s="11"/>
      <c r="U51" s="11"/>
      <c r="V51" s="673" t="s">
        <v>68</v>
      </c>
    </row>
    <row r="52" spans="1:22" outlineLevel="1">
      <c r="A52" s="307" t="s">
        <v>57</v>
      </c>
      <c r="B52" s="10"/>
      <c r="C52" s="10"/>
      <c r="D52" s="10"/>
      <c r="E52" s="10"/>
      <c r="F52" s="10"/>
      <c r="G52" s="10"/>
      <c r="H52" s="274"/>
      <c r="I52" s="274"/>
      <c r="J52" s="10"/>
      <c r="K52" s="10"/>
      <c r="L52" s="10"/>
      <c r="M52" s="10"/>
      <c r="N52" s="10"/>
      <c r="O52" s="10"/>
      <c r="P52" s="10"/>
      <c r="Q52" s="10"/>
      <c r="R52" s="10"/>
      <c r="S52" s="10"/>
      <c r="T52" s="10"/>
      <c r="U52" s="10"/>
      <c r="V52" s="673"/>
    </row>
    <row r="53" spans="1:22" outlineLevel="1">
      <c r="A53" s="307" t="s">
        <v>57</v>
      </c>
      <c r="B53" s="10"/>
      <c r="C53" s="10"/>
      <c r="D53" s="10"/>
      <c r="E53" s="10"/>
      <c r="F53" s="10"/>
      <c r="G53" s="10"/>
      <c r="H53" s="274"/>
      <c r="I53" s="274"/>
      <c r="J53" s="10"/>
      <c r="K53" s="10"/>
      <c r="L53" s="10"/>
      <c r="M53" s="10"/>
      <c r="N53" s="10"/>
      <c r="O53" s="10"/>
      <c r="P53" s="10"/>
      <c r="Q53" s="10"/>
      <c r="R53" s="10"/>
      <c r="S53" s="10"/>
      <c r="T53" s="10"/>
      <c r="U53" s="10"/>
      <c r="V53" s="673"/>
    </row>
    <row r="54" spans="1:22" outlineLevel="1">
      <c r="A54" s="307" t="s">
        <v>57</v>
      </c>
      <c r="B54" s="10"/>
      <c r="C54" s="10"/>
      <c r="D54" s="10"/>
      <c r="E54" s="10"/>
      <c r="F54" s="10"/>
      <c r="G54" s="10"/>
      <c r="H54" s="274"/>
      <c r="I54" s="274"/>
      <c r="J54" s="10"/>
      <c r="K54" s="10"/>
      <c r="L54" s="10"/>
      <c r="M54" s="10"/>
      <c r="N54" s="10"/>
      <c r="O54" s="10"/>
      <c r="P54" s="10"/>
      <c r="Q54" s="10"/>
      <c r="R54" s="10"/>
      <c r="S54" s="10"/>
      <c r="T54" s="10"/>
      <c r="U54" s="10"/>
      <c r="V54" s="673"/>
    </row>
    <row r="55" spans="1:22" outlineLevel="1">
      <c r="A55" s="307" t="s">
        <v>57</v>
      </c>
      <c r="B55" s="10"/>
      <c r="C55" s="10"/>
      <c r="D55" s="10"/>
      <c r="E55" s="10"/>
      <c r="F55" s="10"/>
      <c r="G55" s="10"/>
      <c r="H55" s="274"/>
      <c r="I55" s="274"/>
      <c r="J55" s="10"/>
      <c r="K55" s="10"/>
      <c r="L55" s="10"/>
      <c r="M55" s="10"/>
      <c r="N55" s="10"/>
      <c r="O55" s="10"/>
      <c r="P55" s="10"/>
      <c r="Q55" s="10"/>
      <c r="R55" s="10"/>
      <c r="S55" s="10"/>
      <c r="T55" s="10"/>
      <c r="U55" s="10"/>
      <c r="V55" s="673"/>
    </row>
    <row r="56" spans="1:22" outlineLevel="1">
      <c r="A56" s="307" t="s">
        <v>57</v>
      </c>
      <c r="B56" s="10"/>
      <c r="C56" s="10"/>
      <c r="D56" s="10"/>
      <c r="E56" s="10"/>
      <c r="F56" s="10"/>
      <c r="G56" s="10"/>
      <c r="H56" s="274"/>
      <c r="I56" s="274"/>
      <c r="J56" s="10"/>
      <c r="K56" s="10"/>
      <c r="L56" s="10"/>
      <c r="M56" s="10"/>
      <c r="N56" s="10"/>
      <c r="O56" s="10"/>
      <c r="P56" s="10"/>
      <c r="Q56" s="10"/>
      <c r="R56" s="10"/>
      <c r="S56" s="10"/>
      <c r="T56" s="10"/>
      <c r="U56" s="10"/>
      <c r="V56" s="673"/>
    </row>
    <row r="57" spans="1:22" outlineLevel="1">
      <c r="A57" s="307" t="s">
        <v>57</v>
      </c>
      <c r="B57" s="10"/>
      <c r="C57" s="10"/>
      <c r="D57" s="10"/>
      <c r="E57" s="10"/>
      <c r="F57" s="10"/>
      <c r="G57" s="10"/>
      <c r="H57" s="274"/>
      <c r="I57" s="274"/>
      <c r="J57" s="10"/>
      <c r="K57" s="10"/>
      <c r="L57" s="10"/>
      <c r="M57" s="10"/>
      <c r="N57" s="10"/>
      <c r="O57" s="10"/>
      <c r="P57" s="10"/>
      <c r="Q57" s="10"/>
      <c r="R57" s="10"/>
      <c r="S57" s="10"/>
      <c r="T57" s="10"/>
      <c r="U57" s="10"/>
      <c r="V57" s="673"/>
    </row>
    <row r="58" spans="1:22" outlineLevel="1">
      <c r="A58" s="307" t="s">
        <v>57</v>
      </c>
      <c r="B58" s="10"/>
      <c r="C58" s="10"/>
      <c r="D58" s="10"/>
      <c r="E58" s="10"/>
      <c r="F58" s="10"/>
      <c r="G58" s="10"/>
      <c r="H58" s="274"/>
      <c r="I58" s="274"/>
      <c r="J58" s="10"/>
      <c r="K58" s="10"/>
      <c r="L58" s="10"/>
      <c r="M58" s="10"/>
      <c r="N58" s="10"/>
      <c r="O58" s="10"/>
      <c r="P58" s="10"/>
      <c r="Q58" s="10"/>
      <c r="R58" s="10"/>
      <c r="S58" s="10"/>
      <c r="T58" s="10"/>
      <c r="U58" s="10"/>
      <c r="V58" s="673"/>
    </row>
    <row r="59" spans="1:22" outlineLevel="1">
      <c r="A59" s="307" t="s">
        <v>57</v>
      </c>
      <c r="B59" s="10"/>
      <c r="C59" s="10"/>
      <c r="D59" s="10"/>
      <c r="E59" s="10"/>
      <c r="F59" s="10"/>
      <c r="G59" s="10"/>
      <c r="H59" s="274"/>
      <c r="I59" s="274"/>
      <c r="J59" s="10"/>
      <c r="K59" s="10"/>
      <c r="L59" s="10"/>
      <c r="M59" s="10"/>
      <c r="N59" s="10"/>
      <c r="O59" s="10"/>
      <c r="P59" s="10"/>
      <c r="Q59" s="10"/>
      <c r="R59" s="10"/>
      <c r="S59" s="10"/>
      <c r="T59" s="10"/>
      <c r="U59" s="10"/>
      <c r="V59" s="673"/>
    </row>
    <row r="60" spans="1:22" outlineLevel="1">
      <c r="A60" s="307" t="s">
        <v>57</v>
      </c>
      <c r="B60" s="10"/>
      <c r="C60" s="10"/>
      <c r="D60" s="10"/>
      <c r="E60" s="10"/>
      <c r="F60" s="10"/>
      <c r="G60" s="10"/>
      <c r="H60" s="274"/>
      <c r="I60" s="274"/>
      <c r="J60" s="10"/>
      <c r="K60" s="10"/>
      <c r="L60" s="10"/>
      <c r="M60" s="10"/>
      <c r="N60" s="10"/>
      <c r="O60" s="10"/>
      <c r="P60" s="10"/>
      <c r="Q60" s="10"/>
      <c r="R60" s="10"/>
      <c r="S60" s="10"/>
      <c r="T60" s="10"/>
      <c r="U60" s="10"/>
      <c r="V60" s="673"/>
    </row>
    <row r="61" spans="1:22" outlineLevel="1">
      <c r="A61" s="307" t="s">
        <v>57</v>
      </c>
      <c r="B61" s="10"/>
      <c r="C61" s="10"/>
      <c r="D61" s="10"/>
      <c r="E61" s="10"/>
      <c r="F61" s="10"/>
      <c r="G61" s="10"/>
      <c r="H61" s="274"/>
      <c r="I61" s="274"/>
      <c r="J61" s="10"/>
      <c r="K61" s="10"/>
      <c r="L61" s="10"/>
      <c r="M61" s="10"/>
      <c r="N61" s="10"/>
      <c r="O61" s="10"/>
      <c r="P61" s="10"/>
      <c r="Q61" s="10"/>
      <c r="R61" s="10"/>
      <c r="S61" s="10"/>
      <c r="T61" s="10"/>
      <c r="U61" s="10"/>
      <c r="V61" s="673"/>
    </row>
    <row r="62" spans="1:22" outlineLevel="1">
      <c r="A62" s="307" t="s">
        <v>57</v>
      </c>
      <c r="B62" s="10"/>
      <c r="C62" s="10"/>
      <c r="D62" s="10"/>
      <c r="E62" s="10"/>
      <c r="F62" s="10"/>
      <c r="G62" s="10"/>
      <c r="H62" s="274"/>
      <c r="I62" s="274"/>
      <c r="J62" s="10"/>
      <c r="K62" s="10"/>
      <c r="L62" s="10"/>
      <c r="M62" s="10"/>
      <c r="N62" s="10"/>
      <c r="O62" s="10"/>
      <c r="P62" s="10"/>
      <c r="Q62" s="10"/>
      <c r="R62" s="10"/>
      <c r="S62" s="10"/>
      <c r="T62" s="10"/>
      <c r="U62" s="10"/>
      <c r="V62" s="673"/>
    </row>
    <row r="63" spans="1:22" outlineLevel="1">
      <c r="A63" s="307" t="s">
        <v>57</v>
      </c>
      <c r="B63" s="10"/>
      <c r="C63" s="10"/>
      <c r="D63" s="10"/>
      <c r="E63" s="10"/>
      <c r="F63" s="10"/>
      <c r="G63" s="10"/>
      <c r="H63" s="274"/>
      <c r="I63" s="274"/>
      <c r="J63" s="10"/>
      <c r="K63" s="10"/>
      <c r="L63" s="10"/>
      <c r="M63" s="10"/>
      <c r="N63" s="10"/>
      <c r="O63" s="10"/>
      <c r="P63" s="10"/>
      <c r="Q63" s="10"/>
      <c r="R63" s="10"/>
      <c r="S63" s="10"/>
      <c r="T63" s="10"/>
      <c r="U63" s="10"/>
      <c r="V63" s="673"/>
    </row>
    <row r="64" spans="1:22" outlineLevel="1">
      <c r="A64" s="307" t="s">
        <v>57</v>
      </c>
      <c r="B64" s="10"/>
      <c r="C64" s="10"/>
      <c r="D64" s="10"/>
      <c r="E64" s="10"/>
      <c r="F64" s="10"/>
      <c r="G64" s="10"/>
      <c r="H64" s="274"/>
      <c r="I64" s="274"/>
      <c r="J64" s="10"/>
      <c r="K64" s="10"/>
      <c r="L64" s="10"/>
      <c r="M64" s="10"/>
      <c r="N64" s="10"/>
      <c r="O64" s="10"/>
      <c r="P64" s="10"/>
      <c r="Q64" s="10"/>
      <c r="R64" s="10"/>
      <c r="S64" s="10"/>
      <c r="T64" s="10"/>
      <c r="U64" s="10"/>
      <c r="V64" s="673"/>
    </row>
    <row r="65" spans="1:22" outlineLevel="1">
      <c r="A65" s="307" t="s">
        <v>57</v>
      </c>
      <c r="B65" s="10"/>
      <c r="C65" s="10"/>
      <c r="D65" s="10"/>
      <c r="E65" s="10"/>
      <c r="F65" s="10"/>
      <c r="G65" s="10"/>
      <c r="H65" s="274"/>
      <c r="I65" s="274"/>
      <c r="J65" s="10"/>
      <c r="K65" s="10"/>
      <c r="L65" s="10"/>
      <c r="M65" s="10"/>
      <c r="N65" s="10"/>
      <c r="O65" s="10"/>
      <c r="P65" s="10"/>
      <c r="Q65" s="10"/>
      <c r="R65" s="10"/>
      <c r="S65" s="10"/>
      <c r="T65" s="10"/>
      <c r="U65" s="10"/>
      <c r="V65" s="673"/>
    </row>
    <row r="66" spans="1:22" outlineLevel="1">
      <c r="A66" s="307" t="s">
        <v>57</v>
      </c>
      <c r="B66" s="10"/>
      <c r="C66" s="10"/>
      <c r="D66" s="10"/>
      <c r="E66" s="10"/>
      <c r="F66" s="10"/>
      <c r="G66" s="10"/>
      <c r="H66" s="274"/>
      <c r="I66" s="274"/>
      <c r="J66" s="10"/>
      <c r="K66" s="10"/>
      <c r="L66" s="10"/>
      <c r="M66" s="10"/>
      <c r="N66" s="10"/>
      <c r="O66" s="10"/>
      <c r="P66" s="10"/>
      <c r="Q66" s="10"/>
      <c r="R66" s="10"/>
      <c r="S66" s="10"/>
      <c r="T66" s="10"/>
      <c r="U66" s="10"/>
      <c r="V66" s="673"/>
    </row>
    <row r="67" spans="1:22" outlineLevel="1">
      <c r="A67" s="307" t="s">
        <v>57</v>
      </c>
      <c r="B67" s="10"/>
      <c r="C67" s="10"/>
      <c r="D67" s="10"/>
      <c r="E67" s="10"/>
      <c r="F67" s="10"/>
      <c r="G67" s="10"/>
      <c r="H67" s="274"/>
      <c r="I67" s="274"/>
      <c r="J67" s="10"/>
      <c r="K67" s="10"/>
      <c r="L67" s="10"/>
      <c r="M67" s="10"/>
      <c r="N67" s="10"/>
      <c r="O67" s="10"/>
      <c r="P67" s="10"/>
      <c r="Q67" s="10"/>
      <c r="R67" s="10"/>
      <c r="S67" s="10"/>
      <c r="T67" s="10"/>
      <c r="U67" s="10"/>
      <c r="V67" s="673"/>
    </row>
    <row r="68" spans="1:22" outlineLevel="1">
      <c r="A68" s="307" t="s">
        <v>57</v>
      </c>
      <c r="B68" s="10"/>
      <c r="C68" s="10"/>
      <c r="D68" s="10"/>
      <c r="E68" s="10"/>
      <c r="F68" s="10"/>
      <c r="G68" s="10"/>
      <c r="H68" s="274"/>
      <c r="I68" s="274"/>
      <c r="J68" s="10"/>
      <c r="K68" s="10"/>
      <c r="L68" s="10"/>
      <c r="M68" s="10"/>
      <c r="N68" s="10"/>
      <c r="O68" s="10"/>
      <c r="P68" s="10"/>
      <c r="Q68" s="10"/>
      <c r="R68" s="10"/>
      <c r="S68" s="10"/>
      <c r="T68" s="10"/>
      <c r="U68" s="10"/>
      <c r="V68" s="673"/>
    </row>
    <row r="69" spans="1:22" outlineLevel="1">
      <c r="A69" s="307" t="s">
        <v>57</v>
      </c>
      <c r="B69" s="10"/>
      <c r="C69" s="10"/>
      <c r="D69" s="10"/>
      <c r="E69" s="10"/>
      <c r="F69" s="10"/>
      <c r="G69" s="10"/>
      <c r="H69" s="274"/>
      <c r="I69" s="274"/>
      <c r="J69" s="10"/>
      <c r="K69" s="10"/>
      <c r="L69" s="10"/>
      <c r="M69" s="10"/>
      <c r="N69" s="10"/>
      <c r="O69" s="10"/>
      <c r="P69" s="10"/>
      <c r="Q69" s="10"/>
      <c r="R69" s="10"/>
      <c r="S69" s="10"/>
      <c r="T69" s="10"/>
      <c r="U69" s="10"/>
      <c r="V69" s="673"/>
    </row>
    <row r="70" spans="1:22" outlineLevel="1">
      <c r="A70" s="307" t="s">
        <v>57</v>
      </c>
      <c r="B70" s="10"/>
      <c r="C70" s="10"/>
      <c r="D70" s="10"/>
      <c r="E70" s="10"/>
      <c r="F70" s="10"/>
      <c r="G70" s="10"/>
      <c r="H70" s="274"/>
      <c r="I70" s="274"/>
      <c r="J70" s="10"/>
      <c r="K70" s="10"/>
      <c r="L70" s="10"/>
      <c r="M70" s="10"/>
      <c r="N70" s="10"/>
      <c r="O70" s="10"/>
      <c r="P70" s="10"/>
      <c r="Q70" s="10"/>
      <c r="R70" s="10"/>
      <c r="S70" s="10"/>
      <c r="T70" s="10"/>
      <c r="U70" s="10"/>
      <c r="V70" s="673"/>
    </row>
    <row r="71" spans="1:22" outlineLevel="1">
      <c r="A71" s="307" t="s">
        <v>57</v>
      </c>
      <c r="B71" s="10"/>
      <c r="C71" s="10"/>
      <c r="D71" s="10"/>
      <c r="E71" s="10"/>
      <c r="F71" s="10"/>
      <c r="G71" s="10"/>
      <c r="H71" s="274"/>
      <c r="I71" s="274"/>
      <c r="J71" s="10"/>
      <c r="K71" s="10"/>
      <c r="L71" s="10"/>
      <c r="M71" s="10"/>
      <c r="N71" s="10"/>
      <c r="O71" s="10"/>
      <c r="P71" s="10"/>
      <c r="Q71" s="10"/>
      <c r="R71" s="10"/>
      <c r="S71" s="10"/>
      <c r="T71" s="10"/>
      <c r="U71" s="10"/>
      <c r="V71" s="673"/>
    </row>
    <row r="72" spans="1:22" outlineLevel="1">
      <c r="A72" s="307" t="s">
        <v>57</v>
      </c>
      <c r="B72" s="10"/>
      <c r="C72" s="10"/>
      <c r="D72" s="10"/>
      <c r="E72" s="10"/>
      <c r="F72" s="10"/>
      <c r="G72" s="10"/>
      <c r="H72" s="274"/>
      <c r="I72" s="274"/>
      <c r="J72" s="10"/>
      <c r="K72" s="10"/>
      <c r="L72" s="10"/>
      <c r="M72" s="10"/>
      <c r="N72" s="10"/>
      <c r="O72" s="10"/>
      <c r="P72" s="10"/>
      <c r="Q72" s="10"/>
      <c r="R72" s="10"/>
      <c r="S72" s="10"/>
      <c r="T72" s="10"/>
      <c r="U72" s="10"/>
      <c r="V72" s="673"/>
    </row>
    <row r="73" spans="1:22" outlineLevel="1">
      <c r="A73" s="307" t="s">
        <v>57</v>
      </c>
      <c r="B73" s="10"/>
      <c r="C73" s="10"/>
      <c r="D73" s="10"/>
      <c r="E73" s="10"/>
      <c r="F73" s="10"/>
      <c r="G73" s="10"/>
      <c r="H73" s="274"/>
      <c r="I73" s="274"/>
      <c r="J73" s="10"/>
      <c r="K73" s="10"/>
      <c r="L73" s="10"/>
      <c r="M73" s="10"/>
      <c r="N73" s="10"/>
      <c r="O73" s="10"/>
      <c r="P73" s="10"/>
      <c r="Q73" s="10"/>
      <c r="R73" s="10"/>
      <c r="S73" s="10"/>
      <c r="T73" s="10"/>
      <c r="U73" s="10"/>
      <c r="V73" s="673"/>
    </row>
    <row r="74" spans="1:22" outlineLevel="1">
      <c r="A74" s="307" t="s">
        <v>57</v>
      </c>
      <c r="B74" s="10"/>
      <c r="C74" s="10"/>
      <c r="D74" s="10"/>
      <c r="E74" s="10"/>
      <c r="F74" s="10"/>
      <c r="G74" s="10"/>
      <c r="H74" s="274"/>
      <c r="I74" s="274"/>
      <c r="J74" s="10"/>
      <c r="K74" s="10"/>
      <c r="L74" s="10"/>
      <c r="M74" s="10"/>
      <c r="N74" s="10"/>
      <c r="O74" s="10"/>
      <c r="P74" s="10"/>
      <c r="Q74" s="10"/>
      <c r="R74" s="10"/>
      <c r="S74" s="10"/>
      <c r="T74" s="10"/>
      <c r="U74" s="10"/>
      <c r="V74" s="673"/>
    </row>
    <row r="75" spans="1:22" outlineLevel="1">
      <c r="A75" s="307" t="s">
        <v>57</v>
      </c>
      <c r="B75" s="10"/>
      <c r="C75" s="10"/>
      <c r="D75" s="10"/>
      <c r="E75" s="10"/>
      <c r="F75" s="10"/>
      <c r="G75" s="10"/>
      <c r="H75" s="274"/>
      <c r="I75" s="274"/>
      <c r="J75" s="10"/>
      <c r="K75" s="10"/>
      <c r="L75" s="10"/>
      <c r="M75" s="10"/>
      <c r="N75" s="10"/>
      <c r="O75" s="10"/>
      <c r="P75" s="10"/>
      <c r="Q75" s="10"/>
      <c r="R75" s="10"/>
      <c r="S75" s="10"/>
      <c r="T75" s="10"/>
      <c r="U75" s="10"/>
      <c r="V75" s="673"/>
    </row>
    <row r="76" spans="1:22" outlineLevel="1">
      <c r="A76" s="307" t="s">
        <v>57</v>
      </c>
      <c r="B76" s="10"/>
      <c r="C76" s="10"/>
      <c r="D76" s="10"/>
      <c r="E76" s="10"/>
      <c r="F76" s="10"/>
      <c r="G76" s="10"/>
      <c r="H76" s="274"/>
      <c r="I76" s="274"/>
      <c r="J76" s="10"/>
      <c r="K76" s="10"/>
      <c r="L76" s="10"/>
      <c r="M76" s="10"/>
      <c r="N76" s="10"/>
      <c r="O76" s="10"/>
      <c r="P76" s="10"/>
      <c r="Q76" s="10"/>
      <c r="R76" s="10"/>
      <c r="S76" s="10"/>
      <c r="T76" s="10"/>
      <c r="U76" s="10"/>
      <c r="V76" s="673"/>
    </row>
    <row r="77" spans="1:22" outlineLevel="1">
      <c r="A77" s="307" t="s">
        <v>57</v>
      </c>
      <c r="B77" s="10"/>
      <c r="C77" s="10"/>
      <c r="D77" s="10"/>
      <c r="E77" s="10"/>
      <c r="F77" s="10"/>
      <c r="G77" s="10"/>
      <c r="H77" s="274"/>
      <c r="I77" s="274"/>
      <c r="J77" s="10"/>
      <c r="K77" s="10"/>
      <c r="L77" s="10"/>
      <c r="M77" s="10"/>
      <c r="N77" s="10"/>
      <c r="O77" s="10"/>
      <c r="P77" s="10"/>
      <c r="Q77" s="10"/>
      <c r="R77" s="10"/>
      <c r="S77" s="10"/>
      <c r="T77" s="10"/>
      <c r="U77" s="10"/>
      <c r="V77" s="673"/>
    </row>
    <row r="78" spans="1:22" outlineLevel="1">
      <c r="A78" s="307" t="s">
        <v>57</v>
      </c>
      <c r="B78" s="10"/>
      <c r="C78" s="10"/>
      <c r="D78" s="10"/>
      <c r="E78" s="10"/>
      <c r="F78" s="10"/>
      <c r="G78" s="10"/>
      <c r="H78" s="274"/>
      <c r="I78" s="274"/>
      <c r="J78" s="10"/>
      <c r="K78" s="10"/>
      <c r="L78" s="10"/>
      <c r="M78" s="10"/>
      <c r="N78" s="10"/>
      <c r="O78" s="10"/>
      <c r="P78" s="10"/>
      <c r="Q78" s="10"/>
      <c r="R78" s="10"/>
      <c r="S78" s="10"/>
      <c r="T78" s="10"/>
      <c r="U78" s="10"/>
      <c r="V78" s="673"/>
    </row>
    <row r="79" spans="1:22" ht="15.75" outlineLevel="1" thickBot="1">
      <c r="A79" s="308" t="s">
        <v>57</v>
      </c>
      <c r="B79" s="309"/>
      <c r="C79" s="309"/>
      <c r="D79" s="309"/>
      <c r="E79" s="309"/>
      <c r="F79" s="309"/>
      <c r="G79" s="309"/>
      <c r="H79" s="158"/>
      <c r="I79" s="158"/>
      <c r="J79" s="309"/>
      <c r="K79" s="309"/>
      <c r="L79" s="309"/>
      <c r="M79" s="309"/>
      <c r="N79" s="309"/>
      <c r="O79" s="309"/>
      <c r="P79" s="309"/>
      <c r="Q79" s="309"/>
      <c r="R79" s="309"/>
      <c r="S79" s="309"/>
      <c r="T79" s="309"/>
      <c r="U79" s="309"/>
      <c r="V79" s="674"/>
    </row>
    <row r="80" spans="1:22">
      <c r="N80" s="122" t="s">
        <v>478</v>
      </c>
      <c r="O80" s="7"/>
      <c r="P80" s="7"/>
      <c r="Q80" s="7"/>
      <c r="R80" s="7"/>
      <c r="S80" s="7"/>
    </row>
    <row r="81" spans="14:19">
      <c r="N81" s="122" t="s">
        <v>489</v>
      </c>
      <c r="O81" s="7"/>
      <c r="P81" s="7"/>
      <c r="Q81" s="7"/>
      <c r="R81" s="7"/>
      <c r="S81" s="7"/>
    </row>
    <row r="82" spans="14:19">
      <c r="N82" s="122" t="s">
        <v>514</v>
      </c>
      <c r="O82" s="7"/>
      <c r="P82" s="7"/>
      <c r="Q82" s="7"/>
      <c r="R82" s="7"/>
      <c r="S82" s="7"/>
    </row>
    <row r="83" spans="14:19">
      <c r="N83" s="122" t="s">
        <v>479</v>
      </c>
      <c r="O83" s="7"/>
      <c r="P83" s="7"/>
      <c r="Q83" s="7"/>
      <c r="R83" s="7"/>
      <c r="S83" s="7"/>
    </row>
    <row r="84" spans="14:19">
      <c r="N84" s="122" t="s">
        <v>492</v>
      </c>
      <c r="O84" s="7"/>
      <c r="P84" s="7"/>
      <c r="Q84" s="7"/>
      <c r="R84" s="7"/>
      <c r="S84" s="7"/>
    </row>
    <row r="85" spans="14:19">
      <c r="N85" s="122" t="s">
        <v>491</v>
      </c>
      <c r="O85" s="7"/>
      <c r="P85" s="7"/>
      <c r="Q85" s="7"/>
      <c r="R85" s="7"/>
      <c r="S85" s="7"/>
    </row>
  </sheetData>
  <mergeCells count="51">
    <mergeCell ref="D6:U6"/>
    <mergeCell ref="G7:G8"/>
    <mergeCell ref="R45:R46"/>
    <mergeCell ref="A7:A8"/>
    <mergeCell ref="V7:V12"/>
    <mergeCell ref="H7:H8"/>
    <mergeCell ref="A43:U44"/>
    <mergeCell ref="K45:K46"/>
    <mergeCell ref="V45:V50"/>
    <mergeCell ref="S45:S46"/>
    <mergeCell ref="M45:M46"/>
    <mergeCell ref="F45:F46"/>
    <mergeCell ref="T7:T8"/>
    <mergeCell ref="I7:I8"/>
    <mergeCell ref="M7:M8"/>
    <mergeCell ref="B7:B8"/>
    <mergeCell ref="V51:V79"/>
    <mergeCell ref="N45:O45"/>
    <mergeCell ref="J45:J46"/>
    <mergeCell ref="A1:U1"/>
    <mergeCell ref="A2:U2"/>
    <mergeCell ref="A3:V3"/>
    <mergeCell ref="C7:C8"/>
    <mergeCell ref="D7:D8"/>
    <mergeCell ref="S7:S8"/>
    <mergeCell ref="P7:Q7"/>
    <mergeCell ref="E7:E8"/>
    <mergeCell ref="F7:F8"/>
    <mergeCell ref="D45:D46"/>
    <mergeCell ref="V4:V5"/>
    <mergeCell ref="A4:U5"/>
    <mergeCell ref="A6:C6"/>
    <mergeCell ref="V13:V42"/>
    <mergeCell ref="J7:J8"/>
    <mergeCell ref="K7:K8"/>
    <mergeCell ref="L7:L8"/>
    <mergeCell ref="N7:O7"/>
    <mergeCell ref="U7:U8"/>
    <mergeCell ref="R7:R8"/>
    <mergeCell ref="V43:V44"/>
    <mergeCell ref="B45:B46"/>
    <mergeCell ref="A45:A46"/>
    <mergeCell ref="C45:C46"/>
    <mergeCell ref="I45:I46"/>
    <mergeCell ref="H45:H46"/>
    <mergeCell ref="U45:U46"/>
    <mergeCell ref="T45:T46"/>
    <mergeCell ref="E45:E46"/>
    <mergeCell ref="L45:L46"/>
    <mergeCell ref="G45:G46"/>
    <mergeCell ref="P45:Q45"/>
  </mergeCells>
  <pageMargins left="0.25" right="0.25" top="0.75" bottom="0.75" header="0.3" footer="0.3"/>
  <pageSetup paperSize="9" orientation="landscape"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6">
    <tabColor theme="0"/>
  </sheetPr>
  <dimension ref="A1:D591"/>
  <sheetViews>
    <sheetView topLeftCell="A28" zoomScaleNormal="100" workbookViewId="0">
      <selection activeCell="C20" sqref="C20"/>
    </sheetView>
  </sheetViews>
  <sheetFormatPr defaultRowHeight="15"/>
  <cols>
    <col min="1" max="3" width="51.5703125" customWidth="1"/>
    <col min="4" max="4" width="16.7109375" customWidth="1"/>
  </cols>
  <sheetData>
    <row r="1" spans="1:4">
      <c r="A1" s="676" t="s">
        <v>399</v>
      </c>
      <c r="B1" s="676"/>
      <c r="C1" s="676"/>
      <c r="D1" s="17"/>
    </row>
    <row r="2" spans="1:4">
      <c r="A2" s="676" t="s">
        <v>9</v>
      </c>
      <c r="B2" s="676"/>
      <c r="C2" s="676"/>
      <c r="D2" s="17"/>
    </row>
    <row r="3" spans="1:4" ht="15.75" thickBot="1">
      <c r="A3" s="649"/>
      <c r="B3" s="649"/>
      <c r="C3" s="649"/>
      <c r="D3" s="649"/>
    </row>
    <row r="4" spans="1:4" ht="20.100000000000001" customHeight="1">
      <c r="A4" s="654" t="s">
        <v>77</v>
      </c>
      <c r="B4" s="680"/>
      <c r="C4" s="690"/>
      <c r="D4" s="658" t="s">
        <v>485</v>
      </c>
    </row>
    <row r="5" spans="1:4" ht="20.100000000000001" customHeight="1" thickBot="1">
      <c r="A5" s="681"/>
      <c r="B5" s="682"/>
      <c r="C5" s="691"/>
      <c r="D5" s="659"/>
    </row>
    <row r="6" spans="1:4" ht="15.75" thickBot="1">
      <c r="A6" s="47" t="str">
        <f>Obsah!A3</f>
        <v>Informace platné k datu</v>
      </c>
      <c r="B6" s="46"/>
      <c r="C6" s="45" t="s">
        <v>696</v>
      </c>
      <c r="D6" s="44"/>
    </row>
    <row r="7" spans="1:4" ht="45" customHeight="1" thickBot="1">
      <c r="A7" s="692" t="s">
        <v>76</v>
      </c>
      <c r="B7" s="693"/>
      <c r="C7" s="694"/>
      <c r="D7" s="12" t="s">
        <v>75</v>
      </c>
    </row>
    <row r="8" spans="1:4">
      <c r="A8" s="696" t="s">
        <v>433</v>
      </c>
      <c r="B8" s="696"/>
      <c r="C8" s="696"/>
      <c r="D8" s="696"/>
    </row>
    <row r="9" spans="1:4" ht="15" customHeight="1">
      <c r="A9" s="695" t="s">
        <v>494</v>
      </c>
      <c r="B9" s="695"/>
      <c r="C9" s="695"/>
      <c r="D9" s="695"/>
    </row>
    <row r="10" spans="1:4" ht="15" customHeight="1">
      <c r="A10" s="695" t="s">
        <v>495</v>
      </c>
      <c r="B10" s="695"/>
      <c r="C10" s="695"/>
      <c r="D10" s="695"/>
    </row>
    <row r="11" spans="1:4" ht="15" customHeight="1">
      <c r="A11" s="695" t="s">
        <v>496</v>
      </c>
      <c r="B11" s="695"/>
      <c r="C11" s="695"/>
      <c r="D11" s="695"/>
    </row>
    <row r="12" spans="1:4" ht="15" customHeight="1">
      <c r="A12" s="695" t="s">
        <v>497</v>
      </c>
      <c r="B12" s="695"/>
      <c r="C12" s="695"/>
      <c r="D12" s="695"/>
    </row>
    <row r="13" spans="1:4" ht="15" customHeight="1">
      <c r="A13" s="695" t="s">
        <v>498</v>
      </c>
      <c r="B13" s="695"/>
      <c r="C13" s="695"/>
      <c r="D13" s="695"/>
    </row>
    <row r="14" spans="1:4">
      <c r="A14" s="1"/>
      <c r="B14" s="1"/>
      <c r="C14" s="1"/>
      <c r="D14" s="1"/>
    </row>
    <row r="15" spans="1:4">
      <c r="A15" s="1"/>
      <c r="B15" s="1"/>
      <c r="C15" s="1"/>
      <c r="D15" s="1"/>
    </row>
    <row r="16" spans="1:4">
      <c r="A16" s="1"/>
      <c r="B16" s="1"/>
      <c r="C16" s="1"/>
      <c r="D16" s="1"/>
    </row>
    <row r="17" spans="1:4">
      <c r="A17" s="1"/>
      <c r="B17" s="1"/>
      <c r="C17" s="1"/>
      <c r="D17" s="1"/>
    </row>
    <row r="18" spans="1:4">
      <c r="A18" s="1"/>
      <c r="B18" s="1"/>
      <c r="C18" s="1"/>
      <c r="D18" s="1"/>
    </row>
    <row r="19" spans="1:4">
      <c r="A19" s="1"/>
      <c r="B19" s="1"/>
      <c r="C19" s="1"/>
      <c r="D19" s="1"/>
    </row>
    <row r="20" spans="1:4">
      <c r="A20" s="1"/>
      <c r="B20" s="1"/>
      <c r="C20" s="1"/>
      <c r="D20" s="1"/>
    </row>
    <row r="21" spans="1:4">
      <c r="A21" s="1"/>
      <c r="B21" s="1"/>
      <c r="C21" s="1"/>
      <c r="D21" s="1"/>
    </row>
    <row r="22" spans="1:4">
      <c r="A22" s="1"/>
      <c r="B22" s="1"/>
      <c r="C22" s="1"/>
      <c r="D22" s="1"/>
    </row>
    <row r="23" spans="1:4">
      <c r="A23" s="1"/>
      <c r="B23" s="1"/>
      <c r="C23" s="1"/>
      <c r="D23" s="1"/>
    </row>
    <row r="24" spans="1:4">
      <c r="A24" s="1"/>
      <c r="B24" s="1"/>
      <c r="C24" s="1"/>
      <c r="D24" s="1"/>
    </row>
    <row r="25" spans="1:4">
      <c r="A25" s="1"/>
      <c r="B25" s="1"/>
      <c r="C25" s="1"/>
      <c r="D25" s="1"/>
    </row>
    <row r="26" spans="1:4">
      <c r="A26" s="1"/>
      <c r="B26" s="1"/>
      <c r="C26" s="1"/>
      <c r="D26" s="1"/>
    </row>
    <row r="27" spans="1:4">
      <c r="A27" s="1"/>
      <c r="B27" s="1"/>
      <c r="C27" s="1"/>
      <c r="D27" s="1"/>
    </row>
    <row r="28" spans="1:4">
      <c r="A28" s="1"/>
      <c r="B28" s="1"/>
      <c r="C28" s="1"/>
      <c r="D28" s="1"/>
    </row>
    <row r="29" spans="1:4">
      <c r="A29" s="1"/>
      <c r="B29" s="1"/>
      <c r="C29" s="1"/>
      <c r="D29" s="1"/>
    </row>
    <row r="30" spans="1:4">
      <c r="A30" s="1"/>
      <c r="B30" s="1"/>
      <c r="C30" s="1"/>
      <c r="D30" s="1"/>
    </row>
    <row r="31" spans="1:4">
      <c r="A31" s="1"/>
      <c r="B31" s="1"/>
      <c r="C31" s="1"/>
      <c r="D31" s="1"/>
    </row>
    <row r="32" spans="1:4">
      <c r="A32" s="1"/>
      <c r="B32" s="1"/>
      <c r="C32" s="1"/>
      <c r="D32" s="1"/>
    </row>
    <row r="33" spans="1:4">
      <c r="A33" s="1"/>
      <c r="B33" s="1"/>
      <c r="C33" s="1"/>
      <c r="D33" s="1"/>
    </row>
    <row r="34" spans="1:4">
      <c r="A34" s="1"/>
      <c r="B34" s="1"/>
      <c r="C34" s="1"/>
      <c r="D34" s="1"/>
    </row>
    <row r="35" spans="1:4">
      <c r="A35" s="1"/>
      <c r="B35" s="1"/>
      <c r="C35" s="1"/>
      <c r="D35" s="1"/>
    </row>
    <row r="36" spans="1:4">
      <c r="A36" s="1"/>
      <c r="B36" s="1"/>
      <c r="C36" s="1"/>
      <c r="D36" s="1"/>
    </row>
    <row r="37" spans="1:4">
      <c r="A37" s="1"/>
      <c r="B37" s="1"/>
      <c r="C37" s="1"/>
      <c r="D37" s="1"/>
    </row>
    <row r="38" spans="1:4">
      <c r="A38" s="1"/>
      <c r="B38" s="1"/>
      <c r="C38" s="1"/>
      <c r="D38" s="1"/>
    </row>
    <row r="39" spans="1:4">
      <c r="A39" s="1"/>
      <c r="B39" s="1"/>
      <c r="C39" s="1"/>
      <c r="D39" s="1"/>
    </row>
    <row r="40" spans="1:4">
      <c r="A40" s="1"/>
      <c r="B40" s="1"/>
      <c r="C40" s="1"/>
      <c r="D40" s="1"/>
    </row>
    <row r="41" spans="1:4">
      <c r="A41" s="1"/>
      <c r="B41" s="1"/>
      <c r="C41" s="1"/>
      <c r="D41" s="1"/>
    </row>
    <row r="42" spans="1:4">
      <c r="A42" s="1"/>
      <c r="B42" s="1"/>
      <c r="C42" s="1"/>
      <c r="D42" s="1"/>
    </row>
    <row r="43" spans="1:4">
      <c r="A43" s="1"/>
      <c r="B43" s="1"/>
      <c r="C43" s="1"/>
      <c r="D43" s="1"/>
    </row>
    <row r="44" spans="1:4">
      <c r="A44" s="1"/>
      <c r="B44" s="1"/>
      <c r="C44" s="1"/>
      <c r="D44" s="1"/>
    </row>
    <row r="45" spans="1:4">
      <c r="A45" s="1"/>
      <c r="B45" s="1"/>
      <c r="C45" s="1"/>
      <c r="D45" s="1"/>
    </row>
    <row r="46" spans="1:4">
      <c r="A46" s="1"/>
      <c r="B46" s="1"/>
      <c r="C46" s="1"/>
      <c r="D46" s="1"/>
    </row>
    <row r="47" spans="1:4">
      <c r="A47" s="1"/>
      <c r="B47" s="1"/>
      <c r="C47" s="1"/>
      <c r="D47" s="1"/>
    </row>
    <row r="48" spans="1:4">
      <c r="A48" s="1"/>
      <c r="B48" s="1"/>
      <c r="C48" s="1"/>
      <c r="D48" s="1"/>
    </row>
    <row r="49" spans="1:4">
      <c r="A49" s="1"/>
      <c r="B49" s="1"/>
      <c r="C49" s="1"/>
      <c r="D49" s="1"/>
    </row>
    <row r="50" spans="1:4">
      <c r="A50" s="1"/>
      <c r="B50" s="1"/>
      <c r="C50" s="1"/>
      <c r="D50" s="1"/>
    </row>
    <row r="51" spans="1:4">
      <c r="A51" s="1"/>
      <c r="B51" s="1"/>
      <c r="C51" s="1"/>
      <c r="D51" s="1"/>
    </row>
    <row r="52" spans="1:4">
      <c r="A52" s="1"/>
      <c r="B52" s="1"/>
      <c r="C52" s="1"/>
      <c r="D52" s="1"/>
    </row>
    <row r="53" spans="1:4">
      <c r="A53" s="1"/>
      <c r="B53" s="1"/>
      <c r="C53" s="1"/>
      <c r="D53" s="1"/>
    </row>
    <row r="54" spans="1:4">
      <c r="A54" s="1"/>
      <c r="B54" s="1"/>
      <c r="C54" s="1"/>
      <c r="D54" s="1"/>
    </row>
    <row r="55" spans="1:4">
      <c r="A55" s="1"/>
      <c r="B55" s="1"/>
      <c r="C55" s="1"/>
      <c r="D55" s="1"/>
    </row>
    <row r="56" spans="1:4">
      <c r="A56" s="1"/>
      <c r="B56" s="1"/>
      <c r="C56" s="1"/>
      <c r="D56" s="1"/>
    </row>
    <row r="57" spans="1:4">
      <c r="A57" s="1"/>
      <c r="B57" s="1"/>
      <c r="C57" s="1"/>
      <c r="D57" s="1"/>
    </row>
    <row r="58" spans="1:4">
      <c r="A58" s="1"/>
      <c r="B58" s="1"/>
      <c r="C58" s="1"/>
      <c r="D58" s="1"/>
    </row>
    <row r="59" spans="1:4">
      <c r="A59" s="1"/>
      <c r="B59" s="1"/>
      <c r="C59" s="1"/>
      <c r="D59" s="1"/>
    </row>
    <row r="60" spans="1:4">
      <c r="A60" s="1"/>
      <c r="B60" s="1"/>
      <c r="C60" s="1"/>
      <c r="D60" s="1"/>
    </row>
    <row r="61" spans="1:4">
      <c r="A61" s="1"/>
      <c r="B61" s="1"/>
      <c r="C61" s="1"/>
      <c r="D61" s="1"/>
    </row>
    <row r="62" spans="1:4">
      <c r="A62" s="1"/>
      <c r="B62" s="1"/>
      <c r="C62" s="1"/>
      <c r="D62" s="1"/>
    </row>
    <row r="63" spans="1:4">
      <c r="A63" s="1"/>
      <c r="B63" s="1"/>
      <c r="C63" s="1"/>
      <c r="D63" s="1"/>
    </row>
    <row r="64" spans="1:4">
      <c r="A64" s="1"/>
      <c r="B64" s="1"/>
      <c r="C64" s="1"/>
      <c r="D64" s="1"/>
    </row>
    <row r="65" spans="1:4">
      <c r="A65" s="1"/>
      <c r="B65" s="1"/>
      <c r="C65" s="1"/>
      <c r="D65" s="1"/>
    </row>
    <row r="66" spans="1:4">
      <c r="A66" s="1"/>
      <c r="B66" s="1"/>
      <c r="C66" s="1"/>
      <c r="D66" s="1"/>
    </row>
    <row r="67" spans="1:4">
      <c r="A67" s="1"/>
      <c r="B67" s="1"/>
      <c r="C67" s="1"/>
      <c r="D67" s="1"/>
    </row>
    <row r="68" spans="1:4">
      <c r="A68" s="1"/>
      <c r="B68" s="1"/>
      <c r="C68" s="1"/>
      <c r="D68" s="1"/>
    </row>
    <row r="69" spans="1:4">
      <c r="A69" s="1"/>
      <c r="B69" s="1"/>
      <c r="C69" s="1"/>
      <c r="D69" s="1"/>
    </row>
    <row r="70" spans="1:4">
      <c r="A70" s="1"/>
      <c r="B70" s="1"/>
      <c r="C70" s="1"/>
      <c r="D70" s="1"/>
    </row>
    <row r="71" spans="1:4">
      <c r="A71" s="1"/>
      <c r="B71" s="1"/>
      <c r="C71" s="1"/>
      <c r="D71" s="1"/>
    </row>
    <row r="72" spans="1:4">
      <c r="A72" s="1"/>
      <c r="B72" s="1"/>
      <c r="C72" s="1"/>
      <c r="D72" s="1"/>
    </row>
    <row r="73" spans="1:4">
      <c r="A73" s="1"/>
      <c r="B73" s="1"/>
      <c r="C73" s="1"/>
      <c r="D73" s="1"/>
    </row>
    <row r="74" spans="1:4">
      <c r="A74" s="1"/>
      <c r="B74" s="1"/>
      <c r="C74" s="1"/>
      <c r="D74" s="1"/>
    </row>
    <row r="75" spans="1:4">
      <c r="A75" s="1"/>
      <c r="B75" s="1"/>
      <c r="C75" s="1"/>
      <c r="D75" s="1"/>
    </row>
    <row r="76" spans="1:4">
      <c r="A76" s="1"/>
      <c r="B76" s="1"/>
      <c r="C76" s="1"/>
      <c r="D76" s="1"/>
    </row>
    <row r="77" spans="1:4">
      <c r="A77" s="1"/>
      <c r="B77" s="1"/>
      <c r="C77" s="1"/>
      <c r="D77" s="1"/>
    </row>
    <row r="78" spans="1:4">
      <c r="A78" s="1"/>
      <c r="B78" s="1"/>
      <c r="C78" s="1"/>
      <c r="D78" s="1"/>
    </row>
    <row r="79" spans="1:4">
      <c r="A79" s="1"/>
      <c r="B79" s="1"/>
      <c r="C79" s="1"/>
      <c r="D79" s="1"/>
    </row>
    <row r="80" spans="1:4">
      <c r="A80" s="1"/>
      <c r="B80" s="1"/>
      <c r="C80" s="1"/>
      <c r="D80" s="1"/>
    </row>
    <row r="81" spans="1:4">
      <c r="A81" s="1"/>
      <c r="B81" s="1"/>
      <c r="C81" s="1"/>
      <c r="D81" s="1"/>
    </row>
    <row r="82" spans="1:4">
      <c r="A82" s="1"/>
      <c r="B82" s="1"/>
      <c r="C82" s="1"/>
      <c r="D82" s="1"/>
    </row>
    <row r="83" spans="1:4">
      <c r="A83" s="1"/>
      <c r="B83" s="1"/>
      <c r="C83" s="1"/>
      <c r="D83" s="1"/>
    </row>
    <row r="84" spans="1:4">
      <c r="A84" s="1"/>
      <c r="B84" s="1"/>
      <c r="C84" s="1"/>
      <c r="D84" s="1"/>
    </row>
    <row r="85" spans="1:4">
      <c r="A85" s="1"/>
      <c r="B85" s="1"/>
      <c r="C85" s="1"/>
      <c r="D85" s="1"/>
    </row>
    <row r="86" spans="1:4">
      <c r="A86" s="1"/>
      <c r="B86" s="1"/>
      <c r="C86" s="1"/>
      <c r="D86" s="1"/>
    </row>
    <row r="87" spans="1:4">
      <c r="A87" s="1"/>
      <c r="B87" s="1"/>
      <c r="C87" s="1"/>
      <c r="D87" s="1"/>
    </row>
    <row r="88" spans="1:4">
      <c r="A88" s="1"/>
      <c r="B88" s="1"/>
      <c r="C88" s="1"/>
      <c r="D88" s="1"/>
    </row>
    <row r="89" spans="1:4">
      <c r="A89" s="1"/>
      <c r="B89" s="1"/>
      <c r="C89" s="1"/>
      <c r="D89" s="1"/>
    </row>
    <row r="90" spans="1:4">
      <c r="A90" s="1"/>
      <c r="B90" s="1"/>
      <c r="C90" s="1"/>
      <c r="D90" s="1"/>
    </row>
    <row r="91" spans="1:4">
      <c r="A91" s="1"/>
      <c r="B91" s="1"/>
      <c r="C91" s="1"/>
      <c r="D91" s="1"/>
    </row>
    <row r="92" spans="1:4">
      <c r="A92" s="1"/>
      <c r="B92" s="1"/>
      <c r="C92" s="1"/>
      <c r="D92" s="1"/>
    </row>
    <row r="93" spans="1:4">
      <c r="A93" s="1"/>
      <c r="B93" s="1"/>
      <c r="C93" s="1"/>
      <c r="D93" s="1"/>
    </row>
    <row r="94" spans="1:4">
      <c r="A94" s="1"/>
      <c r="B94" s="1"/>
      <c r="C94" s="1"/>
      <c r="D94" s="1"/>
    </row>
    <row r="95" spans="1:4">
      <c r="A95" s="1"/>
      <c r="B95" s="1"/>
      <c r="C95" s="1"/>
      <c r="D95" s="1"/>
    </row>
    <row r="96" spans="1:4">
      <c r="A96" s="1"/>
      <c r="B96" s="1"/>
      <c r="C96" s="1"/>
      <c r="D96" s="1"/>
    </row>
    <row r="97" spans="1:4">
      <c r="A97" s="1"/>
      <c r="B97" s="1"/>
      <c r="C97" s="1"/>
      <c r="D97" s="1"/>
    </row>
    <row r="98" spans="1:4">
      <c r="A98" s="1"/>
      <c r="B98" s="1"/>
      <c r="C98" s="1"/>
      <c r="D98" s="1"/>
    </row>
    <row r="99" spans="1:4">
      <c r="A99" s="1"/>
      <c r="B99" s="1"/>
      <c r="C99" s="1"/>
      <c r="D99" s="1"/>
    </row>
    <row r="100" spans="1:4">
      <c r="A100" s="1"/>
      <c r="B100" s="1"/>
      <c r="C100" s="1"/>
      <c r="D100" s="1"/>
    </row>
    <row r="101" spans="1:4">
      <c r="A101" s="1"/>
      <c r="B101" s="1"/>
      <c r="C101" s="1"/>
      <c r="D101" s="1"/>
    </row>
    <row r="102" spans="1:4">
      <c r="A102" s="1"/>
      <c r="B102" s="1"/>
      <c r="C102" s="1"/>
      <c r="D102" s="1"/>
    </row>
    <row r="103" spans="1:4">
      <c r="A103" s="1"/>
      <c r="B103" s="1"/>
      <c r="C103" s="1"/>
      <c r="D103" s="1"/>
    </row>
    <row r="104" spans="1:4">
      <c r="A104" s="1"/>
      <c r="B104" s="1"/>
      <c r="C104" s="1"/>
      <c r="D104" s="1"/>
    </row>
    <row r="105" spans="1:4">
      <c r="A105" s="1"/>
      <c r="B105" s="1"/>
      <c r="C105" s="1"/>
      <c r="D105" s="1"/>
    </row>
    <row r="106" spans="1:4">
      <c r="A106" s="1"/>
      <c r="B106" s="1"/>
      <c r="C106" s="1"/>
      <c r="D106" s="1"/>
    </row>
    <row r="107" spans="1:4">
      <c r="A107" s="1"/>
      <c r="B107" s="1"/>
      <c r="C107" s="1"/>
      <c r="D107" s="1"/>
    </row>
    <row r="108" spans="1:4">
      <c r="A108" s="1"/>
      <c r="B108" s="1"/>
      <c r="C108" s="1"/>
      <c r="D108" s="1"/>
    </row>
    <row r="109" spans="1:4">
      <c r="A109" s="1"/>
      <c r="B109" s="1"/>
      <c r="C109" s="1"/>
      <c r="D109" s="1"/>
    </row>
    <row r="110" spans="1:4">
      <c r="A110" s="1"/>
      <c r="B110" s="1"/>
      <c r="C110" s="1"/>
      <c r="D110" s="1"/>
    </row>
    <row r="111" spans="1:4">
      <c r="A111" s="1"/>
      <c r="B111" s="1"/>
      <c r="C111" s="1"/>
      <c r="D111" s="1"/>
    </row>
    <row r="112" spans="1:4">
      <c r="A112" s="1"/>
      <c r="B112" s="1"/>
      <c r="C112" s="1"/>
      <c r="D112" s="1"/>
    </row>
    <row r="113" spans="1:4">
      <c r="A113" s="1"/>
      <c r="B113" s="1"/>
      <c r="C113" s="1"/>
      <c r="D113" s="1"/>
    </row>
    <row r="114" spans="1:4">
      <c r="A114" s="1"/>
      <c r="B114" s="1"/>
      <c r="C114" s="1"/>
      <c r="D114" s="1"/>
    </row>
    <row r="115" spans="1:4">
      <c r="A115" s="1"/>
      <c r="B115" s="1"/>
      <c r="C115" s="1"/>
      <c r="D115" s="1"/>
    </row>
    <row r="116" spans="1:4">
      <c r="A116" s="1"/>
      <c r="B116" s="1"/>
      <c r="C116" s="1"/>
      <c r="D116" s="1"/>
    </row>
    <row r="117" spans="1:4">
      <c r="A117" s="1"/>
      <c r="B117" s="1"/>
      <c r="C117" s="1"/>
      <c r="D117" s="1"/>
    </row>
    <row r="118" spans="1:4">
      <c r="A118" s="1"/>
      <c r="B118" s="1"/>
      <c r="C118" s="1"/>
      <c r="D118" s="1"/>
    </row>
    <row r="119" spans="1:4">
      <c r="A119" s="1"/>
      <c r="B119" s="1"/>
      <c r="C119" s="1"/>
      <c r="D119" s="1"/>
    </row>
    <row r="120" spans="1:4">
      <c r="A120" s="1"/>
      <c r="B120" s="1"/>
      <c r="C120" s="1"/>
      <c r="D120" s="1"/>
    </row>
    <row r="121" spans="1:4">
      <c r="A121" s="1"/>
      <c r="B121" s="1"/>
      <c r="C121" s="1"/>
      <c r="D121" s="1"/>
    </row>
    <row r="122" spans="1:4">
      <c r="A122" s="1"/>
      <c r="B122" s="1"/>
      <c r="C122" s="1"/>
      <c r="D122" s="1"/>
    </row>
    <row r="123" spans="1:4">
      <c r="A123" s="1"/>
      <c r="B123" s="1"/>
      <c r="C123" s="1"/>
      <c r="D123" s="1"/>
    </row>
    <row r="124" spans="1:4">
      <c r="A124" s="1"/>
      <c r="B124" s="1"/>
      <c r="C124" s="1"/>
      <c r="D124" s="1"/>
    </row>
    <row r="125" spans="1:4">
      <c r="A125" s="1"/>
      <c r="B125" s="1"/>
      <c r="C125" s="1"/>
      <c r="D125" s="1"/>
    </row>
    <row r="126" spans="1:4">
      <c r="A126" s="1"/>
      <c r="B126" s="1"/>
      <c r="C126" s="1"/>
      <c r="D126" s="1"/>
    </row>
    <row r="127" spans="1:4">
      <c r="A127" s="1"/>
      <c r="B127" s="1"/>
      <c r="C127" s="1"/>
      <c r="D127" s="1"/>
    </row>
    <row r="128" spans="1:4">
      <c r="A128" s="1"/>
      <c r="B128" s="1"/>
      <c r="C128" s="1"/>
      <c r="D128" s="1"/>
    </row>
    <row r="129" spans="1:4">
      <c r="A129" s="1"/>
      <c r="B129" s="1"/>
      <c r="C129" s="1"/>
      <c r="D129" s="1"/>
    </row>
    <row r="130" spans="1:4">
      <c r="A130" s="1"/>
      <c r="B130" s="1"/>
      <c r="C130" s="1"/>
      <c r="D130" s="1"/>
    </row>
    <row r="131" spans="1:4">
      <c r="A131" s="1"/>
      <c r="B131" s="1"/>
      <c r="C131" s="1"/>
      <c r="D131" s="1"/>
    </row>
    <row r="132" spans="1:4">
      <c r="A132" s="1"/>
      <c r="B132" s="1"/>
      <c r="C132" s="1"/>
      <c r="D132" s="1"/>
    </row>
    <row r="133" spans="1:4">
      <c r="A133" s="1"/>
      <c r="B133" s="1"/>
      <c r="C133" s="1"/>
      <c r="D133" s="1"/>
    </row>
    <row r="134" spans="1:4">
      <c r="A134" s="1"/>
      <c r="B134" s="1"/>
      <c r="C134" s="1"/>
      <c r="D134" s="1"/>
    </row>
    <row r="135" spans="1:4">
      <c r="A135" s="1"/>
      <c r="B135" s="1"/>
      <c r="C135" s="1"/>
      <c r="D135" s="1"/>
    </row>
    <row r="136" spans="1:4">
      <c r="A136" s="1"/>
      <c r="B136" s="1"/>
      <c r="C136" s="1"/>
      <c r="D136" s="1"/>
    </row>
    <row r="137" spans="1:4">
      <c r="A137" s="1"/>
      <c r="B137" s="1"/>
      <c r="C137" s="1"/>
      <c r="D137" s="1"/>
    </row>
    <row r="138" spans="1:4">
      <c r="A138" s="1"/>
      <c r="B138" s="1"/>
      <c r="C138" s="1"/>
      <c r="D138" s="1"/>
    </row>
    <row r="139" spans="1:4">
      <c r="A139" s="1"/>
      <c r="B139" s="1"/>
      <c r="C139" s="1"/>
      <c r="D139" s="1"/>
    </row>
    <row r="140" spans="1:4">
      <c r="A140" s="1"/>
      <c r="B140" s="1"/>
      <c r="C140" s="1"/>
      <c r="D140" s="1"/>
    </row>
    <row r="141" spans="1:4">
      <c r="A141" s="1"/>
      <c r="B141" s="1"/>
      <c r="C141" s="1"/>
      <c r="D141" s="1"/>
    </row>
    <row r="142" spans="1:4">
      <c r="A142" s="1"/>
      <c r="B142" s="1"/>
      <c r="C142" s="1"/>
      <c r="D142" s="1"/>
    </row>
    <row r="143" spans="1:4">
      <c r="A143" s="1"/>
      <c r="B143" s="1"/>
      <c r="C143" s="1"/>
      <c r="D143" s="1"/>
    </row>
    <row r="144" spans="1:4">
      <c r="A144" s="1"/>
      <c r="B144" s="1"/>
      <c r="C144" s="1"/>
      <c r="D144" s="1"/>
    </row>
    <row r="145" spans="1:4">
      <c r="A145" s="1"/>
      <c r="B145" s="1"/>
      <c r="C145" s="1"/>
      <c r="D145" s="1"/>
    </row>
    <row r="146" spans="1:4">
      <c r="A146" s="1"/>
      <c r="B146" s="1"/>
      <c r="C146" s="1"/>
      <c r="D146" s="1"/>
    </row>
    <row r="147" spans="1:4">
      <c r="A147" s="1"/>
      <c r="B147" s="1"/>
      <c r="C147" s="1"/>
      <c r="D147" s="1"/>
    </row>
    <row r="148" spans="1:4">
      <c r="A148" s="1"/>
      <c r="B148" s="1"/>
      <c r="C148" s="1"/>
      <c r="D148" s="1"/>
    </row>
    <row r="149" spans="1:4">
      <c r="A149" s="1"/>
      <c r="B149" s="1"/>
      <c r="C149" s="1"/>
      <c r="D149" s="1"/>
    </row>
    <row r="150" spans="1:4">
      <c r="A150" s="1"/>
      <c r="B150" s="1"/>
      <c r="C150" s="1"/>
      <c r="D150" s="1"/>
    </row>
    <row r="151" spans="1:4">
      <c r="A151" s="1"/>
      <c r="B151" s="1"/>
      <c r="C151" s="1"/>
      <c r="D151" s="1"/>
    </row>
    <row r="152" spans="1:4">
      <c r="A152" s="1"/>
      <c r="B152" s="1"/>
      <c r="C152" s="1"/>
      <c r="D152" s="1"/>
    </row>
    <row r="153" spans="1:4">
      <c r="A153" s="1"/>
      <c r="B153" s="1"/>
      <c r="C153" s="1"/>
      <c r="D153" s="1"/>
    </row>
    <row r="154" spans="1:4">
      <c r="A154" s="1"/>
      <c r="B154" s="1"/>
      <c r="C154" s="1"/>
      <c r="D154" s="1"/>
    </row>
    <row r="155" spans="1:4">
      <c r="A155" s="1"/>
      <c r="B155" s="1"/>
      <c r="C155" s="1"/>
      <c r="D155" s="1"/>
    </row>
    <row r="156" spans="1:4">
      <c r="A156" s="1"/>
      <c r="B156" s="1"/>
      <c r="C156" s="1"/>
      <c r="D156" s="1"/>
    </row>
    <row r="157" spans="1:4">
      <c r="A157" s="1"/>
      <c r="B157" s="1"/>
      <c r="C157" s="1"/>
      <c r="D157" s="1"/>
    </row>
    <row r="158" spans="1:4">
      <c r="A158" s="1"/>
      <c r="B158" s="1"/>
      <c r="C158" s="1"/>
      <c r="D158" s="1"/>
    </row>
    <row r="159" spans="1:4">
      <c r="A159" s="1"/>
      <c r="B159" s="1"/>
      <c r="C159" s="1"/>
      <c r="D159" s="1"/>
    </row>
    <row r="160" spans="1:4">
      <c r="A160" s="1"/>
      <c r="B160" s="1"/>
      <c r="C160" s="1"/>
      <c r="D160" s="1"/>
    </row>
    <row r="161" spans="1:4">
      <c r="A161" s="1"/>
      <c r="B161" s="1"/>
      <c r="C161" s="1"/>
      <c r="D161" s="1"/>
    </row>
    <row r="162" spans="1:4">
      <c r="A162" s="1"/>
      <c r="B162" s="1"/>
      <c r="C162" s="1"/>
      <c r="D162" s="1"/>
    </row>
    <row r="163" spans="1:4">
      <c r="A163" s="1"/>
      <c r="B163" s="1"/>
      <c r="C163" s="1"/>
      <c r="D163" s="1"/>
    </row>
    <row r="164" spans="1:4">
      <c r="A164" s="1"/>
      <c r="B164" s="1"/>
      <c r="C164" s="1"/>
      <c r="D164" s="1"/>
    </row>
    <row r="165" spans="1:4">
      <c r="A165" s="1"/>
      <c r="B165" s="1"/>
      <c r="C165" s="1"/>
      <c r="D165" s="1"/>
    </row>
    <row r="166" spans="1:4">
      <c r="A166" s="1"/>
      <c r="B166" s="1"/>
      <c r="C166" s="1"/>
      <c r="D166" s="1"/>
    </row>
    <row r="167" spans="1:4">
      <c r="A167" s="1"/>
      <c r="B167" s="1"/>
      <c r="C167" s="1"/>
      <c r="D167" s="1"/>
    </row>
    <row r="168" spans="1:4">
      <c r="A168" s="1"/>
      <c r="B168" s="1"/>
      <c r="C168" s="1"/>
      <c r="D168" s="1"/>
    </row>
    <row r="169" spans="1:4">
      <c r="A169" s="1"/>
      <c r="B169" s="1"/>
      <c r="C169" s="1"/>
      <c r="D169" s="1"/>
    </row>
    <row r="170" spans="1:4">
      <c r="A170" s="1"/>
      <c r="B170" s="1"/>
      <c r="C170" s="1"/>
      <c r="D170" s="1"/>
    </row>
    <row r="171" spans="1:4">
      <c r="A171" s="1"/>
      <c r="B171" s="1"/>
      <c r="C171" s="1"/>
      <c r="D171" s="1"/>
    </row>
    <row r="172" spans="1:4">
      <c r="A172" s="1"/>
      <c r="B172" s="1"/>
      <c r="C172" s="1"/>
      <c r="D172" s="1"/>
    </row>
    <row r="173" spans="1:4">
      <c r="A173" s="1"/>
      <c r="B173" s="1"/>
      <c r="C173" s="1"/>
      <c r="D173" s="1"/>
    </row>
    <row r="174" spans="1:4">
      <c r="A174" s="1"/>
      <c r="B174" s="1"/>
      <c r="C174" s="1"/>
      <c r="D174" s="1"/>
    </row>
    <row r="175" spans="1:4">
      <c r="A175" s="1"/>
      <c r="B175" s="1"/>
      <c r="C175" s="1"/>
      <c r="D175" s="1"/>
    </row>
    <row r="176" spans="1:4">
      <c r="A176" s="1"/>
      <c r="B176" s="1"/>
      <c r="C176" s="1"/>
      <c r="D176" s="1"/>
    </row>
    <row r="177" spans="1:4">
      <c r="A177" s="1"/>
      <c r="B177" s="1"/>
      <c r="C177" s="1"/>
      <c r="D177" s="1"/>
    </row>
    <row r="178" spans="1:4">
      <c r="A178" s="1"/>
      <c r="B178" s="1"/>
      <c r="C178" s="1"/>
      <c r="D178" s="1"/>
    </row>
    <row r="179" spans="1:4">
      <c r="A179" s="1"/>
      <c r="B179" s="1"/>
      <c r="C179" s="1"/>
      <c r="D179" s="1"/>
    </row>
    <row r="180" spans="1:4">
      <c r="A180" s="1"/>
      <c r="B180" s="1"/>
      <c r="C180" s="1"/>
      <c r="D180" s="1"/>
    </row>
    <row r="181" spans="1:4">
      <c r="A181" s="1"/>
      <c r="B181" s="1"/>
      <c r="C181" s="1"/>
      <c r="D181" s="1"/>
    </row>
    <row r="182" spans="1:4">
      <c r="A182" s="1"/>
      <c r="B182" s="1"/>
      <c r="C182" s="1"/>
      <c r="D182" s="1"/>
    </row>
    <row r="183" spans="1:4">
      <c r="A183" s="1"/>
      <c r="B183" s="1"/>
      <c r="C183" s="1"/>
      <c r="D183" s="1"/>
    </row>
    <row r="184" spans="1:4">
      <c r="A184" s="1"/>
      <c r="B184" s="1"/>
      <c r="C184" s="1"/>
      <c r="D184" s="1"/>
    </row>
    <row r="185" spans="1:4">
      <c r="A185" s="1"/>
      <c r="B185" s="1"/>
      <c r="C185" s="1"/>
      <c r="D185" s="1"/>
    </row>
    <row r="186" spans="1:4">
      <c r="A186" s="1"/>
      <c r="B186" s="1"/>
      <c r="C186" s="1"/>
      <c r="D186" s="1"/>
    </row>
    <row r="187" spans="1:4">
      <c r="A187" s="1"/>
      <c r="B187" s="1"/>
      <c r="C187" s="1"/>
      <c r="D187" s="1"/>
    </row>
    <row r="188" spans="1:4">
      <c r="A188" s="1"/>
      <c r="B188" s="1"/>
      <c r="C188" s="1"/>
      <c r="D188" s="1"/>
    </row>
    <row r="189" spans="1:4">
      <c r="A189" s="1"/>
      <c r="B189" s="1"/>
      <c r="C189" s="1"/>
      <c r="D189" s="1"/>
    </row>
    <row r="190" spans="1:4">
      <c r="A190" s="1"/>
      <c r="B190" s="1"/>
      <c r="C190" s="1"/>
      <c r="D190" s="1"/>
    </row>
    <row r="191" spans="1:4">
      <c r="A191" s="1"/>
      <c r="B191" s="1"/>
      <c r="C191" s="1"/>
      <c r="D191" s="1"/>
    </row>
    <row r="192" spans="1:4">
      <c r="A192" s="1"/>
      <c r="B192" s="1"/>
      <c r="C192" s="1"/>
      <c r="D192" s="1"/>
    </row>
    <row r="193" spans="1:4">
      <c r="A193" s="1"/>
      <c r="B193" s="1"/>
      <c r="C193" s="1"/>
      <c r="D193" s="1"/>
    </row>
    <row r="194" spans="1:4">
      <c r="A194" s="1"/>
      <c r="B194" s="1"/>
      <c r="C194" s="1"/>
      <c r="D194" s="1"/>
    </row>
    <row r="195" spans="1:4">
      <c r="A195" s="1"/>
      <c r="B195" s="1"/>
      <c r="C195" s="1"/>
      <c r="D195" s="1"/>
    </row>
    <row r="196" spans="1:4">
      <c r="A196" s="1"/>
      <c r="B196" s="1"/>
      <c r="C196" s="1"/>
      <c r="D196" s="1"/>
    </row>
    <row r="197" spans="1:4">
      <c r="A197" s="1"/>
      <c r="B197" s="1"/>
      <c r="C197" s="1"/>
      <c r="D197" s="1"/>
    </row>
    <row r="198" spans="1:4">
      <c r="A198" s="1"/>
      <c r="B198" s="1"/>
      <c r="C198" s="1"/>
      <c r="D198" s="1"/>
    </row>
    <row r="199" spans="1:4">
      <c r="A199" s="1"/>
      <c r="B199" s="1"/>
      <c r="C199" s="1"/>
      <c r="D199" s="1"/>
    </row>
    <row r="200" spans="1:4">
      <c r="A200" s="1"/>
      <c r="B200" s="1"/>
      <c r="C200" s="1"/>
      <c r="D200" s="1"/>
    </row>
    <row r="201" spans="1:4">
      <c r="A201" s="1"/>
      <c r="B201" s="1"/>
      <c r="C201" s="1"/>
      <c r="D201" s="1"/>
    </row>
    <row r="202" spans="1:4">
      <c r="A202" s="1"/>
      <c r="B202" s="1"/>
      <c r="C202" s="1"/>
      <c r="D202" s="1"/>
    </row>
    <row r="203" spans="1:4">
      <c r="A203" s="1"/>
      <c r="B203" s="1"/>
      <c r="C203" s="1"/>
      <c r="D203" s="1"/>
    </row>
    <row r="204" spans="1:4">
      <c r="A204" s="1"/>
      <c r="B204" s="1"/>
      <c r="C204" s="1"/>
      <c r="D204" s="1"/>
    </row>
    <row r="205" spans="1:4">
      <c r="A205" s="1"/>
      <c r="B205" s="1"/>
      <c r="C205" s="1"/>
      <c r="D205" s="1"/>
    </row>
    <row r="206" spans="1:4">
      <c r="A206" s="1"/>
      <c r="B206" s="1"/>
      <c r="C206" s="1"/>
      <c r="D206" s="1"/>
    </row>
    <row r="207" spans="1:4">
      <c r="A207" s="1"/>
      <c r="B207" s="1"/>
      <c r="C207" s="1"/>
      <c r="D207" s="1"/>
    </row>
    <row r="208" spans="1:4">
      <c r="A208" s="1"/>
      <c r="B208" s="1"/>
      <c r="C208" s="1"/>
      <c r="D208" s="1"/>
    </row>
    <row r="209" spans="1:4">
      <c r="A209" s="1"/>
      <c r="B209" s="1"/>
      <c r="C209" s="1"/>
      <c r="D209" s="1"/>
    </row>
    <row r="210" spans="1:4">
      <c r="A210" s="1"/>
      <c r="B210" s="1"/>
      <c r="C210" s="1"/>
      <c r="D210" s="1"/>
    </row>
    <row r="211" spans="1:4">
      <c r="A211" s="1"/>
      <c r="B211" s="1"/>
      <c r="C211" s="1"/>
      <c r="D211" s="1"/>
    </row>
    <row r="212" spans="1:4">
      <c r="A212" s="1"/>
      <c r="B212" s="1"/>
      <c r="C212" s="1"/>
      <c r="D212" s="1"/>
    </row>
    <row r="213" spans="1:4">
      <c r="A213" s="1"/>
      <c r="B213" s="1"/>
      <c r="C213" s="1"/>
      <c r="D213" s="1"/>
    </row>
    <row r="214" spans="1:4">
      <c r="A214" s="1"/>
      <c r="B214" s="1"/>
      <c r="C214" s="1"/>
      <c r="D214" s="1"/>
    </row>
    <row r="215" spans="1:4">
      <c r="A215" s="1"/>
      <c r="B215" s="1"/>
      <c r="C215" s="1"/>
      <c r="D215" s="1"/>
    </row>
    <row r="216" spans="1:4">
      <c r="A216" s="1"/>
      <c r="B216" s="1"/>
      <c r="C216" s="1"/>
      <c r="D216" s="1"/>
    </row>
    <row r="217" spans="1:4">
      <c r="A217" s="1"/>
      <c r="B217" s="1"/>
      <c r="C217" s="1"/>
      <c r="D217" s="1"/>
    </row>
    <row r="218" spans="1:4">
      <c r="A218" s="1"/>
      <c r="B218" s="1"/>
      <c r="C218" s="1"/>
      <c r="D218" s="1"/>
    </row>
    <row r="219" spans="1:4">
      <c r="A219" s="1"/>
      <c r="B219" s="1"/>
      <c r="C219" s="1"/>
      <c r="D219" s="1"/>
    </row>
    <row r="220" spans="1:4">
      <c r="A220" s="1"/>
      <c r="B220" s="1"/>
      <c r="C220" s="1"/>
      <c r="D220" s="1"/>
    </row>
    <row r="221" spans="1:4">
      <c r="A221" s="1"/>
      <c r="B221" s="1"/>
      <c r="C221" s="1"/>
      <c r="D221" s="1"/>
    </row>
    <row r="222" spans="1:4">
      <c r="A222" s="1"/>
      <c r="B222" s="1"/>
      <c r="C222" s="1"/>
      <c r="D222" s="1"/>
    </row>
    <row r="223" spans="1:4">
      <c r="A223" s="1"/>
      <c r="B223" s="1"/>
      <c r="C223" s="1"/>
      <c r="D223" s="1"/>
    </row>
    <row r="224" spans="1:4">
      <c r="A224" s="1"/>
      <c r="B224" s="1"/>
      <c r="C224" s="1"/>
      <c r="D224" s="1"/>
    </row>
    <row r="225" spans="1:4">
      <c r="A225" s="1"/>
      <c r="B225" s="1"/>
      <c r="C225" s="1"/>
      <c r="D225" s="1"/>
    </row>
    <row r="226" spans="1:4">
      <c r="A226" s="1"/>
      <c r="B226" s="1"/>
      <c r="C226" s="1"/>
      <c r="D226" s="1"/>
    </row>
    <row r="227" spans="1:4">
      <c r="A227" s="1"/>
      <c r="B227" s="1"/>
      <c r="C227" s="1"/>
      <c r="D227" s="1"/>
    </row>
    <row r="228" spans="1:4">
      <c r="A228" s="1"/>
      <c r="B228" s="1"/>
      <c r="C228" s="1"/>
      <c r="D228" s="1"/>
    </row>
    <row r="229" spans="1:4">
      <c r="A229" s="1"/>
      <c r="B229" s="1"/>
      <c r="C229" s="1"/>
      <c r="D229" s="1"/>
    </row>
    <row r="230" spans="1:4">
      <c r="A230" s="1"/>
      <c r="B230" s="1"/>
      <c r="C230" s="1"/>
      <c r="D230" s="1"/>
    </row>
    <row r="231" spans="1:4">
      <c r="A231" s="1"/>
      <c r="B231" s="1"/>
      <c r="C231" s="1"/>
      <c r="D231" s="1"/>
    </row>
    <row r="232" spans="1:4">
      <c r="A232" s="1"/>
      <c r="B232" s="1"/>
      <c r="C232" s="1"/>
      <c r="D232" s="1"/>
    </row>
    <row r="233" spans="1:4">
      <c r="A233" s="1"/>
      <c r="B233" s="1"/>
      <c r="C233" s="1"/>
      <c r="D233" s="1"/>
    </row>
    <row r="234" spans="1:4">
      <c r="A234" s="1"/>
      <c r="B234" s="1"/>
      <c r="C234" s="1"/>
      <c r="D234" s="1"/>
    </row>
    <row r="235" spans="1:4">
      <c r="A235" s="1"/>
      <c r="B235" s="1"/>
      <c r="C235" s="1"/>
      <c r="D235" s="1"/>
    </row>
    <row r="236" spans="1:4">
      <c r="A236" s="1"/>
      <c r="B236" s="1"/>
      <c r="C236" s="1"/>
      <c r="D236" s="1"/>
    </row>
    <row r="237" spans="1:4">
      <c r="A237" s="1"/>
      <c r="B237" s="1"/>
      <c r="C237" s="1"/>
      <c r="D237" s="1"/>
    </row>
    <row r="238" spans="1:4">
      <c r="A238" s="1"/>
      <c r="B238" s="1"/>
      <c r="C238" s="1"/>
      <c r="D238" s="1"/>
    </row>
    <row r="239" spans="1:4">
      <c r="A239" s="1"/>
      <c r="B239" s="1"/>
      <c r="C239" s="1"/>
      <c r="D239" s="1"/>
    </row>
    <row r="240" spans="1:4">
      <c r="A240" s="1"/>
      <c r="B240" s="1"/>
      <c r="C240" s="1"/>
      <c r="D240" s="1"/>
    </row>
    <row r="241" spans="1:4">
      <c r="A241" s="1"/>
      <c r="B241" s="1"/>
      <c r="C241" s="1"/>
      <c r="D241" s="1"/>
    </row>
    <row r="242" spans="1:4">
      <c r="A242" s="1"/>
      <c r="B242" s="1"/>
      <c r="C242" s="1"/>
      <c r="D242" s="1"/>
    </row>
    <row r="243" spans="1:4">
      <c r="A243" s="1"/>
      <c r="B243" s="1"/>
      <c r="C243" s="1"/>
      <c r="D243" s="1"/>
    </row>
    <row r="244" spans="1:4">
      <c r="A244" s="1"/>
      <c r="B244" s="1"/>
      <c r="C244" s="1"/>
      <c r="D244" s="1"/>
    </row>
    <row r="245" spans="1:4">
      <c r="A245" s="1"/>
      <c r="B245" s="1"/>
      <c r="C245" s="1"/>
      <c r="D245" s="1"/>
    </row>
    <row r="246" spans="1:4">
      <c r="A246" s="1"/>
      <c r="B246" s="1"/>
      <c r="C246" s="1"/>
      <c r="D246" s="1"/>
    </row>
    <row r="247" spans="1:4">
      <c r="A247" s="1"/>
      <c r="B247" s="1"/>
      <c r="C247" s="1"/>
      <c r="D247" s="1"/>
    </row>
    <row r="248" spans="1:4">
      <c r="A248" s="1"/>
      <c r="B248" s="1"/>
      <c r="C248" s="1"/>
      <c r="D248" s="1"/>
    </row>
    <row r="249" spans="1:4">
      <c r="A249" s="1"/>
      <c r="B249" s="1"/>
      <c r="C249" s="1"/>
      <c r="D249" s="1"/>
    </row>
    <row r="250" spans="1:4">
      <c r="A250" s="1"/>
      <c r="B250" s="1"/>
      <c r="C250" s="1"/>
      <c r="D250" s="1"/>
    </row>
    <row r="251" spans="1:4">
      <c r="A251" s="1"/>
      <c r="B251" s="1"/>
      <c r="C251" s="1"/>
      <c r="D251" s="1"/>
    </row>
    <row r="252" spans="1:4">
      <c r="A252" s="1"/>
      <c r="B252" s="1"/>
      <c r="C252" s="1"/>
      <c r="D252" s="1"/>
    </row>
    <row r="253" spans="1:4">
      <c r="A253" s="1"/>
      <c r="B253" s="1"/>
      <c r="C253" s="1"/>
      <c r="D253" s="1"/>
    </row>
    <row r="254" spans="1:4">
      <c r="A254" s="1"/>
      <c r="B254" s="1"/>
      <c r="C254" s="1"/>
      <c r="D254" s="1"/>
    </row>
    <row r="255" spans="1:4">
      <c r="A255" s="1"/>
      <c r="B255" s="1"/>
      <c r="C255" s="1"/>
      <c r="D255" s="1"/>
    </row>
    <row r="256" spans="1:4">
      <c r="A256" s="1"/>
      <c r="B256" s="1"/>
      <c r="C256" s="1"/>
      <c r="D256" s="1"/>
    </row>
    <row r="257" spans="1:4">
      <c r="A257" s="1"/>
      <c r="B257" s="1"/>
      <c r="C257" s="1"/>
      <c r="D257" s="1"/>
    </row>
    <row r="258" spans="1:4">
      <c r="A258" s="1"/>
      <c r="B258" s="1"/>
      <c r="C258" s="1"/>
      <c r="D258" s="1"/>
    </row>
    <row r="259" spans="1:4">
      <c r="A259" s="1"/>
      <c r="B259" s="1"/>
      <c r="C259" s="1"/>
      <c r="D259" s="1"/>
    </row>
    <row r="260" spans="1:4">
      <c r="A260" s="1"/>
      <c r="B260" s="1"/>
      <c r="C260" s="1"/>
      <c r="D260" s="1"/>
    </row>
    <row r="261" spans="1:4">
      <c r="A261" s="1"/>
      <c r="B261" s="1"/>
      <c r="C261" s="1"/>
      <c r="D261" s="1"/>
    </row>
    <row r="262" spans="1:4">
      <c r="A262" s="1"/>
      <c r="B262" s="1"/>
      <c r="C262" s="1"/>
      <c r="D262" s="1"/>
    </row>
    <row r="263" spans="1:4">
      <c r="A263" s="1"/>
      <c r="B263" s="1"/>
      <c r="C263" s="1"/>
      <c r="D263" s="1"/>
    </row>
    <row r="264" spans="1:4">
      <c r="A264" s="1"/>
      <c r="B264" s="1"/>
      <c r="C264" s="1"/>
      <c r="D264" s="1"/>
    </row>
    <row r="265" spans="1:4">
      <c r="A265" s="1"/>
      <c r="B265" s="1"/>
      <c r="C265" s="1"/>
      <c r="D265" s="1"/>
    </row>
    <row r="266" spans="1:4">
      <c r="A266" s="1"/>
      <c r="B266" s="1"/>
      <c r="C266" s="1"/>
      <c r="D266" s="1"/>
    </row>
    <row r="267" spans="1:4">
      <c r="A267" s="1"/>
      <c r="B267" s="1"/>
      <c r="C267" s="1"/>
      <c r="D267" s="1"/>
    </row>
    <row r="268" spans="1:4">
      <c r="A268" s="1"/>
      <c r="B268" s="1"/>
      <c r="C268" s="1"/>
      <c r="D268" s="1"/>
    </row>
    <row r="269" spans="1:4">
      <c r="A269" s="1"/>
      <c r="B269" s="1"/>
      <c r="C269" s="1"/>
      <c r="D269" s="1"/>
    </row>
    <row r="270" spans="1:4">
      <c r="A270" s="1"/>
      <c r="B270" s="1"/>
      <c r="C270" s="1"/>
      <c r="D270" s="1"/>
    </row>
    <row r="271" spans="1:4">
      <c r="A271" s="1"/>
      <c r="B271" s="1"/>
      <c r="C271" s="1"/>
      <c r="D271" s="1"/>
    </row>
    <row r="272" spans="1:4">
      <c r="A272" s="1"/>
      <c r="B272" s="1"/>
      <c r="C272" s="1"/>
      <c r="D272" s="1"/>
    </row>
    <row r="273" spans="1:4">
      <c r="A273" s="1"/>
      <c r="B273" s="1"/>
      <c r="C273" s="1"/>
      <c r="D273" s="1"/>
    </row>
    <row r="274" spans="1:4">
      <c r="A274" s="1"/>
      <c r="B274" s="1"/>
      <c r="C274" s="1"/>
      <c r="D274" s="1"/>
    </row>
    <row r="275" spans="1:4">
      <c r="A275" s="1"/>
      <c r="B275" s="1"/>
      <c r="C275" s="1"/>
      <c r="D275" s="1"/>
    </row>
    <row r="276" spans="1:4">
      <c r="A276" s="1"/>
      <c r="B276" s="1"/>
      <c r="C276" s="1"/>
      <c r="D276" s="1"/>
    </row>
    <row r="277" spans="1:4">
      <c r="A277" s="1"/>
      <c r="B277" s="1"/>
      <c r="C277" s="1"/>
      <c r="D277" s="1"/>
    </row>
    <row r="278" spans="1:4">
      <c r="A278" s="1"/>
      <c r="B278" s="1"/>
      <c r="C278" s="1"/>
      <c r="D278" s="1"/>
    </row>
    <row r="279" spans="1:4">
      <c r="A279" s="1"/>
      <c r="B279" s="1"/>
      <c r="C279" s="1"/>
      <c r="D279" s="1"/>
    </row>
    <row r="280" spans="1:4">
      <c r="A280" s="1"/>
      <c r="B280" s="1"/>
      <c r="C280" s="1"/>
      <c r="D280" s="1"/>
    </row>
    <row r="281" spans="1:4">
      <c r="A281" s="1"/>
      <c r="B281" s="1"/>
      <c r="C281" s="1"/>
      <c r="D281" s="1"/>
    </row>
    <row r="282" spans="1:4">
      <c r="A282" s="1"/>
      <c r="B282" s="1"/>
      <c r="C282" s="1"/>
      <c r="D282" s="1"/>
    </row>
    <row r="283" spans="1:4">
      <c r="A283" s="1"/>
      <c r="B283" s="1"/>
      <c r="C283" s="1"/>
      <c r="D283" s="1"/>
    </row>
    <row r="284" spans="1:4">
      <c r="A284" s="1"/>
      <c r="B284" s="1"/>
      <c r="C284" s="1"/>
      <c r="D284" s="1"/>
    </row>
    <row r="285" spans="1:4">
      <c r="A285" s="1"/>
      <c r="B285" s="1"/>
      <c r="C285" s="1"/>
      <c r="D285" s="1"/>
    </row>
    <row r="286" spans="1:4">
      <c r="A286" s="1"/>
      <c r="B286" s="1"/>
      <c r="C286" s="1"/>
      <c r="D286" s="1"/>
    </row>
    <row r="287" spans="1:4">
      <c r="A287" s="1"/>
      <c r="B287" s="1"/>
      <c r="C287" s="1"/>
      <c r="D287" s="1"/>
    </row>
    <row r="288" spans="1:4">
      <c r="A288" s="1"/>
      <c r="B288" s="1"/>
      <c r="C288" s="1"/>
      <c r="D288" s="1"/>
    </row>
    <row r="289" spans="1:4">
      <c r="A289" s="1"/>
      <c r="B289" s="1"/>
      <c r="C289" s="1"/>
      <c r="D289" s="1"/>
    </row>
    <row r="290" spans="1:4">
      <c r="A290" s="1"/>
      <c r="B290" s="1"/>
      <c r="C290" s="1"/>
      <c r="D290" s="1"/>
    </row>
    <row r="291" spans="1:4">
      <c r="A291" s="1"/>
      <c r="B291" s="1"/>
      <c r="C291" s="1"/>
      <c r="D291" s="1"/>
    </row>
    <row r="292" spans="1:4">
      <c r="A292" s="1"/>
      <c r="B292" s="1"/>
      <c r="C292" s="1"/>
      <c r="D292" s="1"/>
    </row>
    <row r="293" spans="1:4">
      <c r="A293" s="1"/>
      <c r="B293" s="1"/>
      <c r="C293" s="1"/>
      <c r="D293" s="1"/>
    </row>
    <row r="294" spans="1:4">
      <c r="A294" s="1"/>
      <c r="B294" s="1"/>
      <c r="C294" s="1"/>
      <c r="D294" s="1"/>
    </row>
    <row r="295" spans="1:4">
      <c r="A295" s="1"/>
      <c r="B295" s="1"/>
      <c r="C295" s="1"/>
      <c r="D295" s="1"/>
    </row>
    <row r="296" spans="1:4">
      <c r="A296" s="1"/>
      <c r="B296" s="1"/>
      <c r="C296" s="1"/>
      <c r="D296" s="1"/>
    </row>
    <row r="297" spans="1:4">
      <c r="A297" s="1"/>
      <c r="B297" s="1"/>
      <c r="C297" s="1"/>
      <c r="D297" s="1"/>
    </row>
    <row r="298" spans="1:4">
      <c r="A298" s="1"/>
      <c r="B298" s="1"/>
      <c r="C298" s="1"/>
      <c r="D298" s="1"/>
    </row>
    <row r="299" spans="1:4">
      <c r="A299" s="1"/>
      <c r="B299" s="1"/>
      <c r="C299" s="1"/>
      <c r="D299" s="1"/>
    </row>
    <row r="300" spans="1:4">
      <c r="A300" s="1"/>
      <c r="B300" s="1"/>
      <c r="C300" s="1"/>
      <c r="D300" s="1"/>
    </row>
    <row r="301" spans="1:4">
      <c r="A301" s="1"/>
      <c r="B301" s="1"/>
      <c r="C301" s="1"/>
      <c r="D301" s="1"/>
    </row>
    <row r="302" spans="1:4">
      <c r="A302" s="1"/>
      <c r="B302" s="1"/>
      <c r="C302" s="1"/>
      <c r="D302" s="1"/>
    </row>
    <row r="303" spans="1:4">
      <c r="A303" s="1"/>
      <c r="B303" s="1"/>
      <c r="C303" s="1"/>
      <c r="D303" s="1"/>
    </row>
    <row r="304" spans="1:4">
      <c r="A304" s="1"/>
      <c r="B304" s="1"/>
      <c r="C304" s="1"/>
      <c r="D304" s="1"/>
    </row>
    <row r="305" spans="1:4">
      <c r="A305" s="1"/>
      <c r="B305" s="1"/>
      <c r="C305" s="1"/>
      <c r="D305" s="1"/>
    </row>
    <row r="306" spans="1:4">
      <c r="A306" s="1"/>
      <c r="B306" s="1"/>
      <c r="C306" s="1"/>
      <c r="D306" s="1"/>
    </row>
    <row r="307" spans="1:4">
      <c r="A307" s="1"/>
      <c r="B307" s="1"/>
      <c r="C307" s="1"/>
      <c r="D307" s="1"/>
    </row>
    <row r="308" spans="1:4">
      <c r="A308" s="1"/>
      <c r="B308" s="1"/>
      <c r="C308" s="1"/>
      <c r="D308" s="1"/>
    </row>
    <row r="309" spans="1:4">
      <c r="A309" s="1"/>
      <c r="B309" s="1"/>
      <c r="C309" s="1"/>
      <c r="D309" s="1"/>
    </row>
    <row r="310" spans="1:4">
      <c r="A310" s="1"/>
      <c r="B310" s="1"/>
      <c r="C310" s="1"/>
      <c r="D310" s="1"/>
    </row>
    <row r="311" spans="1:4">
      <c r="A311" s="1"/>
      <c r="B311" s="1"/>
      <c r="C311" s="1"/>
      <c r="D311" s="1"/>
    </row>
    <row r="312" spans="1:4">
      <c r="A312" s="1"/>
      <c r="B312" s="1"/>
      <c r="C312" s="1"/>
      <c r="D312" s="1"/>
    </row>
    <row r="313" spans="1:4">
      <c r="A313" s="1"/>
      <c r="B313" s="1"/>
      <c r="C313" s="1"/>
      <c r="D313" s="1"/>
    </row>
    <row r="314" spans="1:4">
      <c r="A314" s="1"/>
      <c r="B314" s="1"/>
      <c r="C314" s="1"/>
      <c r="D314" s="1"/>
    </row>
    <row r="315" spans="1:4">
      <c r="A315" s="1"/>
      <c r="B315" s="1"/>
      <c r="C315" s="1"/>
      <c r="D315" s="1"/>
    </row>
    <row r="316" spans="1:4">
      <c r="A316" s="1"/>
      <c r="B316" s="1"/>
      <c r="C316" s="1"/>
      <c r="D316" s="1"/>
    </row>
    <row r="317" spans="1:4">
      <c r="A317" s="1"/>
      <c r="B317" s="1"/>
      <c r="C317" s="1"/>
      <c r="D317" s="1"/>
    </row>
    <row r="318" spans="1:4">
      <c r="A318" s="1"/>
      <c r="B318" s="1"/>
      <c r="C318" s="1"/>
      <c r="D318" s="1"/>
    </row>
    <row r="319" spans="1:4">
      <c r="A319" s="1"/>
      <c r="B319" s="1"/>
      <c r="C319" s="1"/>
      <c r="D319" s="1"/>
    </row>
    <row r="320" spans="1:4">
      <c r="A320" s="1"/>
      <c r="B320" s="1"/>
      <c r="C320" s="1"/>
      <c r="D320" s="1"/>
    </row>
    <row r="321" spans="1:4">
      <c r="A321" s="1"/>
      <c r="B321" s="1"/>
      <c r="C321" s="1"/>
      <c r="D321" s="1"/>
    </row>
    <row r="322" spans="1:4">
      <c r="A322" s="1"/>
      <c r="B322" s="1"/>
      <c r="C322" s="1"/>
      <c r="D322" s="1"/>
    </row>
    <row r="323" spans="1:4">
      <c r="A323" s="1"/>
      <c r="B323" s="1"/>
      <c r="C323" s="1"/>
      <c r="D323" s="1"/>
    </row>
    <row r="324" spans="1:4">
      <c r="A324" s="1"/>
      <c r="B324" s="1"/>
      <c r="C324" s="1"/>
      <c r="D324" s="1"/>
    </row>
    <row r="325" spans="1:4">
      <c r="A325" s="1"/>
      <c r="B325" s="1"/>
      <c r="C325" s="1"/>
      <c r="D325" s="1"/>
    </row>
    <row r="326" spans="1:4">
      <c r="A326" s="1"/>
      <c r="B326" s="1"/>
      <c r="C326" s="1"/>
      <c r="D326" s="1"/>
    </row>
    <row r="327" spans="1:4">
      <c r="A327" s="1"/>
      <c r="B327" s="1"/>
      <c r="C327" s="1"/>
      <c r="D327" s="1"/>
    </row>
    <row r="328" spans="1:4">
      <c r="A328" s="1"/>
      <c r="B328" s="1"/>
      <c r="C328" s="1"/>
      <c r="D328" s="1"/>
    </row>
    <row r="329" spans="1:4">
      <c r="A329" s="1"/>
      <c r="B329" s="1"/>
      <c r="C329" s="1"/>
      <c r="D329" s="1"/>
    </row>
    <row r="330" spans="1:4">
      <c r="A330" s="1"/>
      <c r="B330" s="1"/>
      <c r="C330" s="1"/>
      <c r="D330" s="1"/>
    </row>
    <row r="331" spans="1:4">
      <c r="A331" s="1"/>
      <c r="B331" s="1"/>
      <c r="C331" s="1"/>
      <c r="D331" s="1"/>
    </row>
    <row r="332" spans="1:4">
      <c r="A332" s="1"/>
      <c r="B332" s="1"/>
      <c r="C332" s="1"/>
      <c r="D332" s="1"/>
    </row>
    <row r="333" spans="1:4">
      <c r="A333" s="1"/>
      <c r="B333" s="1"/>
      <c r="C333" s="1"/>
      <c r="D333" s="1"/>
    </row>
    <row r="334" spans="1:4">
      <c r="A334" s="1"/>
      <c r="B334" s="1"/>
      <c r="C334" s="1"/>
      <c r="D334" s="1"/>
    </row>
    <row r="335" spans="1:4">
      <c r="A335" s="1"/>
      <c r="B335" s="1"/>
      <c r="C335" s="1"/>
      <c r="D335" s="1"/>
    </row>
    <row r="336" spans="1:4">
      <c r="A336" s="1"/>
      <c r="B336" s="1"/>
      <c r="C336" s="1"/>
      <c r="D336" s="1"/>
    </row>
    <row r="337" spans="1:4">
      <c r="A337" s="1"/>
      <c r="B337" s="1"/>
      <c r="C337" s="1"/>
      <c r="D337" s="1"/>
    </row>
    <row r="338" spans="1:4">
      <c r="A338" s="1"/>
      <c r="B338" s="1"/>
      <c r="C338" s="1"/>
      <c r="D338" s="1"/>
    </row>
    <row r="339" spans="1:4">
      <c r="A339" s="1"/>
      <c r="B339" s="1"/>
      <c r="C339" s="1"/>
      <c r="D339" s="1"/>
    </row>
    <row r="340" spans="1:4">
      <c r="A340" s="1"/>
      <c r="B340" s="1"/>
      <c r="C340" s="1"/>
      <c r="D340" s="1"/>
    </row>
    <row r="341" spans="1:4">
      <c r="A341" s="1"/>
      <c r="B341" s="1"/>
      <c r="C341" s="1"/>
      <c r="D341" s="1"/>
    </row>
    <row r="342" spans="1:4">
      <c r="A342" s="1"/>
      <c r="B342" s="1"/>
      <c r="C342" s="1"/>
      <c r="D342" s="1"/>
    </row>
    <row r="343" spans="1:4">
      <c r="A343" s="1"/>
      <c r="B343" s="1"/>
      <c r="C343" s="1"/>
      <c r="D343" s="1"/>
    </row>
    <row r="344" spans="1:4">
      <c r="A344" s="1"/>
      <c r="B344" s="1"/>
      <c r="C344" s="1"/>
      <c r="D344" s="1"/>
    </row>
    <row r="345" spans="1:4">
      <c r="A345" s="1"/>
      <c r="B345" s="1"/>
      <c r="C345" s="1"/>
      <c r="D345" s="1"/>
    </row>
    <row r="346" spans="1:4">
      <c r="A346" s="1"/>
      <c r="B346" s="1"/>
      <c r="C346" s="1"/>
      <c r="D346" s="1"/>
    </row>
    <row r="347" spans="1:4">
      <c r="A347" s="1"/>
      <c r="B347" s="1"/>
      <c r="C347" s="1"/>
      <c r="D347" s="1"/>
    </row>
    <row r="348" spans="1:4">
      <c r="A348" s="1"/>
      <c r="B348" s="1"/>
      <c r="C348" s="1"/>
      <c r="D348" s="1"/>
    </row>
    <row r="349" spans="1:4">
      <c r="A349" s="1"/>
      <c r="B349" s="1"/>
      <c r="C349" s="1"/>
      <c r="D349" s="1"/>
    </row>
    <row r="350" spans="1:4">
      <c r="A350" s="1"/>
      <c r="B350" s="1"/>
      <c r="C350" s="1"/>
      <c r="D350" s="1"/>
    </row>
    <row r="351" spans="1:4">
      <c r="A351" s="1"/>
      <c r="B351" s="1"/>
      <c r="C351" s="1"/>
      <c r="D351" s="1"/>
    </row>
    <row r="352" spans="1:4">
      <c r="A352" s="1"/>
      <c r="B352" s="1"/>
      <c r="C352" s="1"/>
      <c r="D352" s="1"/>
    </row>
    <row r="353" spans="1:4">
      <c r="A353" s="1"/>
      <c r="B353" s="1"/>
      <c r="C353" s="1"/>
      <c r="D353" s="1"/>
    </row>
    <row r="354" spans="1:4">
      <c r="A354" s="1"/>
      <c r="B354" s="1"/>
      <c r="C354" s="1"/>
      <c r="D354" s="1"/>
    </row>
    <row r="355" spans="1:4">
      <c r="A355" s="1"/>
      <c r="B355" s="1"/>
      <c r="C355" s="1"/>
      <c r="D355" s="1"/>
    </row>
    <row r="356" spans="1:4">
      <c r="A356" s="1"/>
      <c r="B356" s="1"/>
      <c r="C356" s="1"/>
      <c r="D356" s="1"/>
    </row>
    <row r="357" spans="1:4">
      <c r="A357" s="1"/>
      <c r="B357" s="1"/>
      <c r="C357" s="1"/>
      <c r="D357" s="1"/>
    </row>
    <row r="358" spans="1:4">
      <c r="A358" s="1"/>
      <c r="B358" s="1"/>
      <c r="C358" s="1"/>
      <c r="D358" s="1"/>
    </row>
    <row r="359" spans="1:4">
      <c r="A359" s="1"/>
      <c r="B359" s="1"/>
      <c r="C359" s="1"/>
      <c r="D359" s="1"/>
    </row>
    <row r="360" spans="1:4">
      <c r="A360" s="1"/>
      <c r="B360" s="1"/>
      <c r="C360" s="1"/>
      <c r="D360" s="1"/>
    </row>
    <row r="361" spans="1:4">
      <c r="A361" s="1"/>
      <c r="B361" s="1"/>
      <c r="C361" s="1"/>
      <c r="D361" s="1"/>
    </row>
    <row r="362" spans="1:4">
      <c r="A362" s="1"/>
      <c r="B362" s="1"/>
      <c r="C362" s="1"/>
      <c r="D362" s="1"/>
    </row>
    <row r="363" spans="1:4">
      <c r="A363" s="1"/>
      <c r="B363" s="1"/>
      <c r="C363" s="1"/>
      <c r="D363" s="1"/>
    </row>
    <row r="364" spans="1:4">
      <c r="A364" s="1"/>
      <c r="B364" s="1"/>
      <c r="C364" s="1"/>
      <c r="D364" s="1"/>
    </row>
    <row r="365" spans="1:4">
      <c r="A365" s="1"/>
      <c r="B365" s="1"/>
      <c r="C365" s="1"/>
      <c r="D365" s="1"/>
    </row>
    <row r="366" spans="1:4">
      <c r="A366" s="1"/>
      <c r="B366" s="1"/>
      <c r="C366" s="1"/>
      <c r="D366" s="1"/>
    </row>
    <row r="367" spans="1:4">
      <c r="A367" s="1"/>
      <c r="B367" s="1"/>
      <c r="C367" s="1"/>
      <c r="D367" s="1"/>
    </row>
    <row r="368" spans="1:4">
      <c r="A368" s="1"/>
      <c r="B368" s="1"/>
      <c r="C368" s="1"/>
      <c r="D368" s="1"/>
    </row>
    <row r="369" spans="1:4">
      <c r="A369" s="1"/>
      <c r="B369" s="1"/>
      <c r="C369" s="1"/>
      <c r="D369" s="1"/>
    </row>
    <row r="370" spans="1:4">
      <c r="A370" s="1"/>
      <c r="B370" s="1"/>
      <c r="C370" s="1"/>
      <c r="D370" s="1"/>
    </row>
    <row r="371" spans="1:4">
      <c r="A371" s="1"/>
      <c r="B371" s="1"/>
      <c r="C371" s="1"/>
      <c r="D371" s="1"/>
    </row>
    <row r="372" spans="1:4">
      <c r="A372" s="1"/>
      <c r="B372" s="1"/>
      <c r="C372" s="1"/>
      <c r="D372" s="1"/>
    </row>
    <row r="373" spans="1:4">
      <c r="A373" s="1"/>
      <c r="B373" s="1"/>
      <c r="C373" s="1"/>
      <c r="D373" s="1"/>
    </row>
    <row r="374" spans="1:4">
      <c r="A374" s="1"/>
      <c r="B374" s="1"/>
      <c r="C374" s="1"/>
      <c r="D374" s="1"/>
    </row>
    <row r="375" spans="1:4">
      <c r="A375" s="1"/>
      <c r="B375" s="1"/>
      <c r="C375" s="1"/>
      <c r="D375" s="1"/>
    </row>
    <row r="376" spans="1:4">
      <c r="A376" s="1"/>
      <c r="B376" s="1"/>
      <c r="C376" s="1"/>
      <c r="D376" s="1"/>
    </row>
    <row r="377" spans="1:4">
      <c r="A377" s="1"/>
      <c r="B377" s="1"/>
      <c r="C377" s="1"/>
      <c r="D377" s="1"/>
    </row>
    <row r="378" spans="1:4">
      <c r="A378" s="1"/>
      <c r="B378" s="1"/>
      <c r="C378" s="1"/>
      <c r="D378" s="1"/>
    </row>
    <row r="379" spans="1:4">
      <c r="A379" s="1"/>
      <c r="B379" s="1"/>
      <c r="C379" s="1"/>
      <c r="D379" s="1"/>
    </row>
    <row r="380" spans="1:4">
      <c r="A380" s="1"/>
      <c r="B380" s="1"/>
      <c r="C380" s="1"/>
      <c r="D380" s="1"/>
    </row>
    <row r="381" spans="1:4">
      <c r="A381" s="1"/>
      <c r="B381" s="1"/>
      <c r="C381" s="1"/>
      <c r="D381" s="1"/>
    </row>
    <row r="382" spans="1:4">
      <c r="A382" s="1"/>
      <c r="B382" s="1"/>
      <c r="C382" s="1"/>
      <c r="D382" s="1"/>
    </row>
    <row r="383" spans="1:4">
      <c r="A383" s="1"/>
      <c r="B383" s="1"/>
      <c r="C383" s="1"/>
      <c r="D383" s="1"/>
    </row>
    <row r="384" spans="1:4">
      <c r="A384" s="1"/>
      <c r="B384" s="1"/>
      <c r="C384" s="1"/>
      <c r="D384" s="1"/>
    </row>
    <row r="385" spans="1:4">
      <c r="A385" s="1"/>
      <c r="B385" s="1"/>
      <c r="C385" s="1"/>
      <c r="D385" s="1"/>
    </row>
    <row r="386" spans="1:4">
      <c r="A386" s="1"/>
      <c r="B386" s="1"/>
      <c r="C386" s="1"/>
      <c r="D386" s="1"/>
    </row>
    <row r="387" spans="1:4">
      <c r="A387" s="1"/>
      <c r="B387" s="1"/>
      <c r="C387" s="1"/>
      <c r="D387" s="1"/>
    </row>
    <row r="388" spans="1:4">
      <c r="A388" s="1"/>
      <c r="B388" s="1"/>
      <c r="C388" s="1"/>
      <c r="D388" s="1"/>
    </row>
    <row r="389" spans="1:4">
      <c r="A389" s="1"/>
      <c r="B389" s="1"/>
      <c r="C389" s="1"/>
      <c r="D389" s="1"/>
    </row>
    <row r="390" spans="1:4">
      <c r="A390" s="1"/>
      <c r="B390" s="1"/>
      <c r="C390" s="1"/>
      <c r="D390" s="1"/>
    </row>
    <row r="391" spans="1:4">
      <c r="A391" s="1"/>
      <c r="B391" s="1"/>
      <c r="C391" s="1"/>
      <c r="D391" s="1"/>
    </row>
    <row r="392" spans="1:4">
      <c r="A392" s="1"/>
      <c r="B392" s="1"/>
      <c r="C392" s="1"/>
      <c r="D392" s="1"/>
    </row>
    <row r="393" spans="1:4">
      <c r="A393" s="1"/>
      <c r="B393" s="1"/>
      <c r="C393" s="1"/>
      <c r="D393" s="1"/>
    </row>
    <row r="394" spans="1:4">
      <c r="A394" s="1"/>
      <c r="B394" s="1"/>
      <c r="C394" s="1"/>
      <c r="D394" s="1"/>
    </row>
    <row r="395" spans="1:4">
      <c r="A395" s="1"/>
      <c r="B395" s="1"/>
      <c r="C395" s="1"/>
      <c r="D395" s="1"/>
    </row>
    <row r="396" spans="1:4">
      <c r="A396" s="1"/>
      <c r="B396" s="1"/>
      <c r="C396" s="1"/>
      <c r="D396" s="1"/>
    </row>
    <row r="397" spans="1:4">
      <c r="A397" s="1"/>
      <c r="B397" s="1"/>
      <c r="C397" s="1"/>
      <c r="D397" s="1"/>
    </row>
    <row r="398" spans="1:4">
      <c r="A398" s="1"/>
      <c r="B398" s="1"/>
      <c r="C398" s="1"/>
      <c r="D398" s="1"/>
    </row>
    <row r="399" spans="1:4">
      <c r="A399" s="1"/>
      <c r="B399" s="1"/>
      <c r="C399" s="1"/>
      <c r="D399" s="1"/>
    </row>
    <row r="400" spans="1:4">
      <c r="A400" s="1"/>
      <c r="B400" s="1"/>
      <c r="C400" s="1"/>
      <c r="D400" s="1"/>
    </row>
    <row r="401" spans="1:4">
      <c r="A401" s="1"/>
      <c r="B401" s="1"/>
      <c r="C401" s="1"/>
      <c r="D401" s="1"/>
    </row>
    <row r="402" spans="1:4">
      <c r="A402" s="1"/>
      <c r="B402" s="1"/>
      <c r="C402" s="1"/>
      <c r="D402" s="1"/>
    </row>
    <row r="403" spans="1:4">
      <c r="A403" s="1"/>
      <c r="B403" s="1"/>
      <c r="C403" s="1"/>
      <c r="D403" s="1"/>
    </row>
    <row r="404" spans="1:4">
      <c r="A404" s="1"/>
      <c r="B404" s="1"/>
      <c r="C404" s="1"/>
      <c r="D404" s="1"/>
    </row>
    <row r="405" spans="1:4">
      <c r="A405" s="1"/>
      <c r="B405" s="1"/>
      <c r="C405" s="1"/>
      <c r="D405" s="1"/>
    </row>
    <row r="406" spans="1:4">
      <c r="A406" s="1"/>
      <c r="B406" s="1"/>
      <c r="C406" s="1"/>
      <c r="D406" s="1"/>
    </row>
    <row r="407" spans="1:4">
      <c r="A407" s="1"/>
      <c r="B407" s="1"/>
      <c r="C407" s="1"/>
      <c r="D407" s="1"/>
    </row>
    <row r="408" spans="1:4">
      <c r="A408" s="1"/>
      <c r="B408" s="1"/>
      <c r="C408" s="1"/>
      <c r="D408" s="1"/>
    </row>
    <row r="409" spans="1:4">
      <c r="A409" s="1"/>
      <c r="B409" s="1"/>
      <c r="C409" s="1"/>
      <c r="D409" s="1"/>
    </row>
    <row r="410" spans="1:4">
      <c r="A410" s="1"/>
      <c r="B410" s="1"/>
      <c r="C410" s="1"/>
      <c r="D410" s="1"/>
    </row>
    <row r="411" spans="1:4">
      <c r="A411" s="1"/>
      <c r="B411" s="1"/>
      <c r="C411" s="1"/>
      <c r="D411" s="1"/>
    </row>
    <row r="412" spans="1:4">
      <c r="A412" s="1"/>
      <c r="B412" s="1"/>
      <c r="C412" s="1"/>
      <c r="D412" s="1"/>
    </row>
    <row r="413" spans="1:4">
      <c r="A413" s="1"/>
      <c r="B413" s="1"/>
      <c r="C413" s="1"/>
      <c r="D413" s="1"/>
    </row>
    <row r="414" spans="1:4">
      <c r="A414" s="1"/>
      <c r="B414" s="1"/>
      <c r="C414" s="1"/>
      <c r="D414" s="1"/>
    </row>
    <row r="415" spans="1:4">
      <c r="A415" s="1"/>
      <c r="B415" s="1"/>
      <c r="C415" s="1"/>
      <c r="D415" s="1"/>
    </row>
    <row r="416" spans="1:4">
      <c r="A416" s="1"/>
      <c r="B416" s="1"/>
      <c r="C416" s="1"/>
      <c r="D416" s="1"/>
    </row>
    <row r="417" spans="1:4">
      <c r="A417" s="1"/>
      <c r="B417" s="1"/>
      <c r="C417" s="1"/>
      <c r="D417" s="1"/>
    </row>
    <row r="418" spans="1:4">
      <c r="A418" s="1"/>
      <c r="B418" s="1"/>
      <c r="C418" s="1"/>
      <c r="D418" s="1"/>
    </row>
    <row r="419" spans="1:4">
      <c r="A419" s="1"/>
      <c r="B419" s="1"/>
      <c r="C419" s="1"/>
      <c r="D419" s="1"/>
    </row>
    <row r="420" spans="1:4">
      <c r="A420" s="1"/>
      <c r="B420" s="1"/>
      <c r="C420" s="1"/>
      <c r="D420" s="1"/>
    </row>
    <row r="421" spans="1:4">
      <c r="A421" s="1"/>
      <c r="B421" s="1"/>
      <c r="C421" s="1"/>
      <c r="D421" s="1"/>
    </row>
    <row r="422" spans="1:4">
      <c r="A422" s="1"/>
      <c r="B422" s="1"/>
      <c r="C422" s="1"/>
      <c r="D422" s="1"/>
    </row>
    <row r="423" spans="1:4">
      <c r="A423" s="1"/>
      <c r="B423" s="1"/>
      <c r="C423" s="1"/>
      <c r="D423" s="1"/>
    </row>
    <row r="424" spans="1:4">
      <c r="A424" s="1"/>
      <c r="B424" s="1"/>
      <c r="C424" s="1"/>
      <c r="D424" s="1"/>
    </row>
    <row r="425" spans="1:4">
      <c r="A425" s="1"/>
      <c r="B425" s="1"/>
      <c r="C425" s="1"/>
      <c r="D425" s="1"/>
    </row>
    <row r="426" spans="1:4">
      <c r="A426" s="1"/>
      <c r="B426" s="1"/>
      <c r="C426" s="1"/>
      <c r="D426" s="1"/>
    </row>
    <row r="427" spans="1:4">
      <c r="A427" s="1"/>
      <c r="B427" s="1"/>
      <c r="C427" s="1"/>
      <c r="D427" s="1"/>
    </row>
    <row r="428" spans="1:4">
      <c r="A428" s="1"/>
      <c r="B428" s="1"/>
      <c r="C428" s="1"/>
      <c r="D428" s="1"/>
    </row>
    <row r="429" spans="1:4">
      <c r="A429" s="1"/>
      <c r="B429" s="1"/>
      <c r="C429" s="1"/>
      <c r="D429" s="1"/>
    </row>
    <row r="430" spans="1:4">
      <c r="A430" s="1"/>
      <c r="B430" s="1"/>
      <c r="C430" s="1"/>
      <c r="D430" s="1"/>
    </row>
    <row r="431" spans="1:4">
      <c r="A431" s="1"/>
      <c r="B431" s="1"/>
      <c r="C431" s="1"/>
      <c r="D431" s="1"/>
    </row>
    <row r="432" spans="1:4">
      <c r="A432" s="1"/>
      <c r="B432" s="1"/>
      <c r="C432" s="1"/>
      <c r="D432" s="1"/>
    </row>
    <row r="433" spans="1:4">
      <c r="A433" s="1"/>
      <c r="B433" s="1"/>
      <c r="C433" s="1"/>
      <c r="D433" s="1"/>
    </row>
    <row r="434" spans="1:4">
      <c r="A434" s="1"/>
      <c r="B434" s="1"/>
      <c r="C434" s="1"/>
      <c r="D434" s="1"/>
    </row>
    <row r="435" spans="1:4">
      <c r="A435" s="1"/>
      <c r="B435" s="1"/>
      <c r="C435" s="1"/>
      <c r="D435" s="1"/>
    </row>
    <row r="436" spans="1:4">
      <c r="A436" s="1"/>
      <c r="B436" s="1"/>
      <c r="C436" s="1"/>
      <c r="D436" s="1"/>
    </row>
    <row r="437" spans="1:4">
      <c r="A437" s="1"/>
      <c r="B437" s="1"/>
      <c r="C437" s="1"/>
      <c r="D437" s="1"/>
    </row>
    <row r="438" spans="1:4">
      <c r="A438" s="1"/>
      <c r="B438" s="1"/>
      <c r="C438" s="1"/>
      <c r="D438" s="1"/>
    </row>
    <row r="439" spans="1:4">
      <c r="A439" s="1"/>
      <c r="B439" s="1"/>
      <c r="C439" s="1"/>
      <c r="D439" s="1"/>
    </row>
    <row r="440" spans="1:4">
      <c r="A440" s="1"/>
      <c r="B440" s="1"/>
      <c r="C440" s="1"/>
      <c r="D440" s="1"/>
    </row>
    <row r="441" spans="1:4">
      <c r="A441" s="1"/>
      <c r="B441" s="1"/>
      <c r="C441" s="1"/>
      <c r="D441" s="1"/>
    </row>
    <row r="442" spans="1:4">
      <c r="A442" s="1"/>
      <c r="B442" s="1"/>
      <c r="C442" s="1"/>
      <c r="D442" s="1"/>
    </row>
    <row r="443" spans="1:4">
      <c r="A443" s="1"/>
      <c r="B443" s="1"/>
      <c r="C443" s="1"/>
      <c r="D443" s="1"/>
    </row>
    <row r="444" spans="1:4">
      <c r="A444" s="1"/>
      <c r="B444" s="1"/>
      <c r="C444" s="1"/>
      <c r="D444" s="1"/>
    </row>
    <row r="445" spans="1:4">
      <c r="A445" s="1"/>
      <c r="B445" s="1"/>
      <c r="C445" s="1"/>
      <c r="D445" s="1"/>
    </row>
    <row r="446" spans="1:4">
      <c r="A446" s="1"/>
      <c r="B446" s="1"/>
      <c r="C446" s="1"/>
      <c r="D446" s="1"/>
    </row>
    <row r="447" spans="1:4">
      <c r="A447" s="1"/>
      <c r="B447" s="1"/>
      <c r="C447" s="1"/>
      <c r="D447" s="1"/>
    </row>
    <row r="448" spans="1:4">
      <c r="A448" s="1"/>
      <c r="B448" s="1"/>
      <c r="C448" s="1"/>
      <c r="D448" s="1"/>
    </row>
    <row r="449" spans="1:4">
      <c r="A449" s="1"/>
      <c r="B449" s="1"/>
      <c r="C449" s="1"/>
      <c r="D449" s="1"/>
    </row>
    <row r="450" spans="1:4">
      <c r="A450" s="1"/>
      <c r="B450" s="1"/>
      <c r="C450" s="1"/>
      <c r="D450" s="1"/>
    </row>
    <row r="451" spans="1:4">
      <c r="A451" s="1"/>
      <c r="B451" s="1"/>
      <c r="C451" s="1"/>
      <c r="D451" s="1"/>
    </row>
    <row r="452" spans="1:4">
      <c r="A452" s="1"/>
      <c r="B452" s="1"/>
      <c r="C452" s="1"/>
      <c r="D452" s="1"/>
    </row>
    <row r="453" spans="1:4">
      <c r="A453" s="1"/>
      <c r="B453" s="1"/>
      <c r="C453" s="1"/>
      <c r="D453" s="1"/>
    </row>
    <row r="454" spans="1:4">
      <c r="A454" s="1"/>
      <c r="B454" s="1"/>
      <c r="C454" s="1"/>
      <c r="D454" s="1"/>
    </row>
    <row r="455" spans="1:4">
      <c r="A455" s="1"/>
      <c r="B455" s="1"/>
      <c r="C455" s="1"/>
      <c r="D455" s="1"/>
    </row>
    <row r="456" spans="1:4">
      <c r="A456" s="1"/>
      <c r="B456" s="1"/>
      <c r="C456" s="1"/>
      <c r="D456" s="1"/>
    </row>
    <row r="457" spans="1:4">
      <c r="A457" s="1"/>
      <c r="B457" s="1"/>
      <c r="C457" s="1"/>
      <c r="D457" s="1"/>
    </row>
    <row r="458" spans="1:4">
      <c r="A458" s="1"/>
      <c r="B458" s="1"/>
      <c r="C458" s="1"/>
      <c r="D458" s="1"/>
    </row>
    <row r="459" spans="1:4">
      <c r="A459" s="1"/>
      <c r="B459" s="1"/>
      <c r="C459" s="1"/>
      <c r="D459" s="1"/>
    </row>
    <row r="460" spans="1:4">
      <c r="A460" s="1"/>
      <c r="B460" s="1"/>
      <c r="C460" s="1"/>
      <c r="D460" s="1"/>
    </row>
    <row r="461" spans="1:4">
      <c r="A461" s="1"/>
      <c r="B461" s="1"/>
      <c r="C461" s="1"/>
      <c r="D461" s="1"/>
    </row>
    <row r="462" spans="1:4">
      <c r="A462" s="1"/>
      <c r="B462" s="1"/>
      <c r="C462" s="1"/>
      <c r="D462" s="1"/>
    </row>
    <row r="463" spans="1:4">
      <c r="A463" s="1"/>
      <c r="B463" s="1"/>
      <c r="C463" s="1"/>
      <c r="D463" s="1"/>
    </row>
    <row r="464" spans="1:4">
      <c r="A464" s="1"/>
      <c r="B464" s="1"/>
      <c r="C464" s="1"/>
      <c r="D464" s="1"/>
    </row>
    <row r="465" spans="1:4">
      <c r="A465" s="1"/>
      <c r="B465" s="1"/>
      <c r="C465" s="1"/>
      <c r="D465" s="1"/>
    </row>
    <row r="466" spans="1:4">
      <c r="A466" s="1"/>
      <c r="B466" s="1"/>
      <c r="C466" s="1"/>
      <c r="D466" s="1"/>
    </row>
    <row r="467" spans="1:4">
      <c r="A467" s="1"/>
      <c r="B467" s="1"/>
      <c r="C467" s="1"/>
      <c r="D467" s="1"/>
    </row>
    <row r="468" spans="1:4">
      <c r="A468" s="1"/>
      <c r="B468" s="1"/>
      <c r="C468" s="1"/>
      <c r="D468" s="1"/>
    </row>
    <row r="469" spans="1:4">
      <c r="A469" s="1"/>
      <c r="B469" s="1"/>
      <c r="C469" s="1"/>
      <c r="D469" s="1"/>
    </row>
    <row r="470" spans="1:4">
      <c r="A470" s="1"/>
      <c r="B470" s="1"/>
      <c r="C470" s="1"/>
      <c r="D470" s="1"/>
    </row>
    <row r="471" spans="1:4">
      <c r="A471" s="1"/>
      <c r="B471" s="1"/>
      <c r="C471" s="1"/>
      <c r="D471" s="1"/>
    </row>
    <row r="472" spans="1:4">
      <c r="A472" s="1"/>
      <c r="B472" s="1"/>
      <c r="C472" s="1"/>
      <c r="D472" s="1"/>
    </row>
    <row r="473" spans="1:4">
      <c r="A473" s="1"/>
      <c r="B473" s="1"/>
      <c r="C473" s="1"/>
      <c r="D473" s="1"/>
    </row>
    <row r="474" spans="1:4">
      <c r="A474" s="1"/>
      <c r="B474" s="1"/>
      <c r="C474" s="1"/>
      <c r="D474" s="1"/>
    </row>
    <row r="475" spans="1:4">
      <c r="A475" s="1"/>
      <c r="B475" s="1"/>
      <c r="C475" s="1"/>
      <c r="D475" s="1"/>
    </row>
    <row r="476" spans="1:4">
      <c r="A476" s="1"/>
      <c r="B476" s="1"/>
      <c r="C476" s="1"/>
      <c r="D476" s="1"/>
    </row>
    <row r="477" spans="1:4">
      <c r="A477" s="1"/>
      <c r="B477" s="1"/>
      <c r="C477" s="1"/>
      <c r="D477" s="1"/>
    </row>
    <row r="478" spans="1:4">
      <c r="A478" s="1"/>
      <c r="B478" s="1"/>
      <c r="C478" s="1"/>
      <c r="D478" s="1"/>
    </row>
    <row r="479" spans="1:4">
      <c r="A479" s="1"/>
      <c r="B479" s="1"/>
      <c r="C479" s="1"/>
      <c r="D479" s="1"/>
    </row>
    <row r="480" spans="1:4">
      <c r="A480" s="1"/>
      <c r="B480" s="1"/>
      <c r="C480" s="1"/>
      <c r="D480" s="1"/>
    </row>
    <row r="481" spans="1:4">
      <c r="A481" s="1"/>
      <c r="B481" s="1"/>
      <c r="C481" s="1"/>
      <c r="D481" s="1"/>
    </row>
    <row r="482" spans="1:4">
      <c r="A482" s="1"/>
      <c r="B482" s="1"/>
      <c r="C482" s="1"/>
      <c r="D482" s="1"/>
    </row>
    <row r="483" spans="1:4">
      <c r="A483" s="1"/>
      <c r="B483" s="1"/>
      <c r="C483" s="1"/>
      <c r="D483" s="1"/>
    </row>
    <row r="484" spans="1:4">
      <c r="A484" s="1"/>
      <c r="B484" s="1"/>
      <c r="C484" s="1"/>
      <c r="D484" s="1"/>
    </row>
    <row r="485" spans="1:4">
      <c r="A485" s="1"/>
      <c r="B485" s="1"/>
      <c r="C485" s="1"/>
      <c r="D485" s="1"/>
    </row>
    <row r="486" spans="1:4">
      <c r="A486" s="1"/>
      <c r="B486" s="1"/>
      <c r="C486" s="1"/>
      <c r="D486" s="1"/>
    </row>
    <row r="487" spans="1:4">
      <c r="A487" s="1"/>
      <c r="B487" s="1"/>
      <c r="C487" s="1"/>
      <c r="D487" s="1"/>
    </row>
    <row r="488" spans="1:4">
      <c r="A488" s="1"/>
      <c r="B488" s="1"/>
      <c r="C488" s="1"/>
      <c r="D488" s="1"/>
    </row>
    <row r="489" spans="1:4">
      <c r="A489" s="1"/>
      <c r="B489" s="1"/>
      <c r="C489" s="1"/>
      <c r="D489" s="1"/>
    </row>
    <row r="490" spans="1:4">
      <c r="A490" s="1"/>
      <c r="B490" s="1"/>
      <c r="C490" s="1"/>
      <c r="D490" s="1"/>
    </row>
    <row r="491" spans="1:4">
      <c r="A491" s="1"/>
      <c r="B491" s="1"/>
      <c r="C491" s="1"/>
      <c r="D491" s="1"/>
    </row>
    <row r="492" spans="1:4">
      <c r="A492" s="1"/>
      <c r="B492" s="1"/>
      <c r="C492" s="1"/>
      <c r="D492" s="1"/>
    </row>
    <row r="493" spans="1:4">
      <c r="A493" s="1"/>
      <c r="B493" s="1"/>
      <c r="C493" s="1"/>
      <c r="D493" s="1"/>
    </row>
    <row r="494" spans="1:4">
      <c r="A494" s="1"/>
      <c r="B494" s="1"/>
      <c r="C494" s="1"/>
      <c r="D494" s="1"/>
    </row>
    <row r="495" spans="1:4">
      <c r="A495" s="1"/>
      <c r="B495" s="1"/>
      <c r="C495" s="1"/>
      <c r="D495" s="1"/>
    </row>
    <row r="496" spans="1:4">
      <c r="A496" s="1"/>
      <c r="B496" s="1"/>
      <c r="C496" s="1"/>
      <c r="D496" s="1"/>
    </row>
    <row r="497" spans="1:4">
      <c r="A497" s="1"/>
      <c r="B497" s="1"/>
      <c r="C497" s="1"/>
      <c r="D497" s="1"/>
    </row>
    <row r="498" spans="1:4">
      <c r="A498" s="1"/>
      <c r="B498" s="1"/>
      <c r="C498" s="1"/>
      <c r="D498" s="1"/>
    </row>
    <row r="499" spans="1:4">
      <c r="A499" s="1"/>
      <c r="B499" s="1"/>
      <c r="C499" s="1"/>
      <c r="D499" s="1"/>
    </row>
    <row r="500" spans="1:4">
      <c r="A500" s="1"/>
      <c r="B500" s="1"/>
      <c r="C500" s="1"/>
      <c r="D500" s="1"/>
    </row>
    <row r="501" spans="1:4">
      <c r="A501" s="1"/>
      <c r="B501" s="1"/>
      <c r="C501" s="1"/>
      <c r="D501" s="1"/>
    </row>
    <row r="502" spans="1:4">
      <c r="A502" s="1"/>
      <c r="B502" s="1"/>
      <c r="C502" s="1"/>
      <c r="D502" s="1"/>
    </row>
    <row r="503" spans="1:4">
      <c r="A503" s="1"/>
      <c r="B503" s="1"/>
      <c r="C503" s="1"/>
      <c r="D503" s="1"/>
    </row>
    <row r="504" spans="1:4">
      <c r="A504" s="1"/>
      <c r="B504" s="1"/>
      <c r="C504" s="1"/>
      <c r="D504" s="1"/>
    </row>
    <row r="505" spans="1:4">
      <c r="A505" s="1"/>
      <c r="B505" s="1"/>
      <c r="C505" s="1"/>
      <c r="D505" s="1"/>
    </row>
    <row r="506" spans="1:4">
      <c r="A506" s="1"/>
      <c r="B506" s="1"/>
      <c r="C506" s="1"/>
      <c r="D506" s="1"/>
    </row>
    <row r="507" spans="1:4">
      <c r="A507" s="1"/>
      <c r="B507" s="1"/>
      <c r="C507" s="1"/>
      <c r="D507" s="1"/>
    </row>
    <row r="508" spans="1:4">
      <c r="A508" s="1"/>
      <c r="B508" s="1"/>
      <c r="C508" s="1"/>
      <c r="D508" s="1"/>
    </row>
    <row r="509" spans="1:4">
      <c r="A509" s="1"/>
      <c r="B509" s="1"/>
      <c r="C509" s="1"/>
      <c r="D509" s="1"/>
    </row>
    <row r="510" spans="1:4">
      <c r="A510" s="1"/>
      <c r="B510" s="1"/>
      <c r="C510" s="1"/>
      <c r="D510" s="1"/>
    </row>
    <row r="511" spans="1:4">
      <c r="A511" s="1"/>
      <c r="B511" s="1"/>
      <c r="C511" s="1"/>
      <c r="D511" s="1"/>
    </row>
    <row r="512" spans="1:4">
      <c r="A512" s="1"/>
      <c r="B512" s="1"/>
      <c r="C512" s="1"/>
      <c r="D512" s="1"/>
    </row>
    <row r="513" spans="1:4">
      <c r="A513" s="1"/>
      <c r="B513" s="1"/>
      <c r="C513" s="1"/>
      <c r="D513" s="1"/>
    </row>
    <row r="514" spans="1:4">
      <c r="A514" s="1"/>
      <c r="B514" s="1"/>
      <c r="C514" s="1"/>
      <c r="D514" s="1"/>
    </row>
    <row r="515" spans="1:4">
      <c r="A515" s="1"/>
      <c r="B515" s="1"/>
      <c r="C515" s="1"/>
      <c r="D515" s="1"/>
    </row>
    <row r="516" spans="1:4">
      <c r="A516" s="1"/>
      <c r="B516" s="1"/>
      <c r="C516" s="1"/>
      <c r="D516" s="1"/>
    </row>
    <row r="517" spans="1:4">
      <c r="A517" s="1"/>
      <c r="B517" s="1"/>
      <c r="C517" s="1"/>
      <c r="D517" s="1"/>
    </row>
    <row r="518" spans="1:4">
      <c r="A518" s="1"/>
      <c r="B518" s="1"/>
      <c r="C518" s="1"/>
      <c r="D518" s="1"/>
    </row>
    <row r="519" spans="1:4">
      <c r="A519" s="1"/>
      <c r="B519" s="1"/>
      <c r="C519" s="1"/>
      <c r="D519" s="1"/>
    </row>
    <row r="520" spans="1:4">
      <c r="A520" s="1"/>
      <c r="B520" s="1"/>
      <c r="C520" s="1"/>
      <c r="D520" s="1"/>
    </row>
    <row r="521" spans="1:4">
      <c r="A521" s="1"/>
      <c r="B521" s="1"/>
      <c r="C521" s="1"/>
      <c r="D521" s="1"/>
    </row>
    <row r="522" spans="1:4">
      <c r="A522" s="1"/>
      <c r="B522" s="1"/>
      <c r="C522" s="1"/>
      <c r="D522" s="1"/>
    </row>
    <row r="523" spans="1:4">
      <c r="A523" s="1"/>
      <c r="B523" s="1"/>
      <c r="C523" s="1"/>
      <c r="D523" s="1"/>
    </row>
    <row r="524" spans="1:4">
      <c r="A524" s="1"/>
      <c r="B524" s="1"/>
      <c r="C524" s="1"/>
      <c r="D524" s="1"/>
    </row>
    <row r="525" spans="1:4">
      <c r="A525" s="1"/>
      <c r="B525" s="1"/>
      <c r="C525" s="1"/>
      <c r="D525" s="1"/>
    </row>
    <row r="526" spans="1:4">
      <c r="A526" s="1"/>
      <c r="B526" s="1"/>
      <c r="C526" s="1"/>
      <c r="D526" s="1"/>
    </row>
    <row r="527" spans="1:4">
      <c r="A527" s="1"/>
      <c r="B527" s="1"/>
      <c r="C527" s="1"/>
      <c r="D527" s="1"/>
    </row>
    <row r="528" spans="1:4">
      <c r="A528" s="1"/>
      <c r="B528" s="1"/>
      <c r="C528" s="1"/>
      <c r="D528" s="1"/>
    </row>
    <row r="529" spans="1:4">
      <c r="A529" s="1"/>
      <c r="B529" s="1"/>
      <c r="C529" s="1"/>
      <c r="D529" s="1"/>
    </row>
    <row r="530" spans="1:4">
      <c r="A530" s="1"/>
      <c r="B530" s="1"/>
      <c r="C530" s="1"/>
      <c r="D530" s="1"/>
    </row>
    <row r="531" spans="1:4">
      <c r="A531" s="1"/>
      <c r="B531" s="1"/>
      <c r="C531" s="1"/>
      <c r="D531" s="1"/>
    </row>
    <row r="532" spans="1:4">
      <c r="A532" s="1"/>
      <c r="B532" s="1"/>
      <c r="C532" s="1"/>
      <c r="D532" s="1"/>
    </row>
    <row r="533" spans="1:4">
      <c r="A533" s="1"/>
      <c r="B533" s="1"/>
      <c r="C533" s="1"/>
      <c r="D533" s="1"/>
    </row>
    <row r="534" spans="1:4">
      <c r="A534" s="1"/>
      <c r="B534" s="1"/>
      <c r="C534" s="1"/>
      <c r="D534" s="1"/>
    </row>
    <row r="535" spans="1:4">
      <c r="A535" s="1"/>
      <c r="B535" s="1"/>
      <c r="C535" s="1"/>
      <c r="D535" s="1"/>
    </row>
    <row r="536" spans="1:4">
      <c r="A536" s="1"/>
      <c r="B536" s="1"/>
      <c r="C536" s="1"/>
      <c r="D536" s="1"/>
    </row>
    <row r="537" spans="1:4">
      <c r="A537" s="1"/>
      <c r="B537" s="1"/>
      <c r="C537" s="1"/>
      <c r="D537" s="1"/>
    </row>
    <row r="538" spans="1:4">
      <c r="A538" s="1"/>
      <c r="B538" s="1"/>
      <c r="C538" s="1"/>
      <c r="D538" s="1"/>
    </row>
    <row r="539" spans="1:4">
      <c r="A539" s="1"/>
      <c r="B539" s="1"/>
      <c r="C539" s="1"/>
      <c r="D539" s="1"/>
    </row>
    <row r="540" spans="1:4">
      <c r="A540" s="1"/>
      <c r="B540" s="1"/>
      <c r="C540" s="1"/>
      <c r="D540" s="1"/>
    </row>
    <row r="541" spans="1:4">
      <c r="A541" s="1"/>
      <c r="B541" s="1"/>
      <c r="C541" s="1"/>
      <c r="D541" s="1"/>
    </row>
    <row r="542" spans="1:4">
      <c r="A542" s="1"/>
      <c r="B542" s="1"/>
      <c r="C542" s="1"/>
      <c r="D542" s="1"/>
    </row>
    <row r="543" spans="1:4">
      <c r="A543" s="1"/>
      <c r="B543" s="1"/>
      <c r="C543" s="1"/>
      <c r="D543" s="1"/>
    </row>
    <row r="544" spans="1:4">
      <c r="A544" s="1"/>
      <c r="B544" s="1"/>
      <c r="C544" s="1"/>
      <c r="D544" s="1"/>
    </row>
    <row r="545" spans="1:4">
      <c r="A545" s="1"/>
      <c r="B545" s="1"/>
      <c r="C545" s="1"/>
      <c r="D545" s="1"/>
    </row>
    <row r="546" spans="1:4">
      <c r="A546" s="1"/>
      <c r="B546" s="1"/>
      <c r="C546" s="1"/>
      <c r="D546" s="1"/>
    </row>
    <row r="547" spans="1:4">
      <c r="A547" s="1"/>
      <c r="B547" s="1"/>
      <c r="C547" s="1"/>
      <c r="D547" s="1"/>
    </row>
    <row r="548" spans="1:4">
      <c r="A548" s="1"/>
      <c r="B548" s="1"/>
      <c r="C548" s="1"/>
      <c r="D548" s="1"/>
    </row>
    <row r="549" spans="1:4">
      <c r="A549" s="1"/>
      <c r="B549" s="1"/>
      <c r="C549" s="1"/>
      <c r="D549" s="1"/>
    </row>
    <row r="550" spans="1:4">
      <c r="A550" s="1"/>
      <c r="B550" s="1"/>
      <c r="C550" s="1"/>
      <c r="D550" s="1"/>
    </row>
    <row r="551" spans="1:4">
      <c r="A551" s="1"/>
      <c r="B551" s="1"/>
      <c r="C551" s="1"/>
      <c r="D551" s="1"/>
    </row>
    <row r="552" spans="1:4">
      <c r="A552" s="1"/>
      <c r="B552" s="1"/>
      <c r="C552" s="1"/>
      <c r="D552" s="1"/>
    </row>
    <row r="553" spans="1:4">
      <c r="A553" s="1"/>
      <c r="B553" s="1"/>
      <c r="C553" s="1"/>
      <c r="D553" s="1"/>
    </row>
    <row r="554" spans="1:4">
      <c r="A554" s="1"/>
      <c r="B554" s="1"/>
      <c r="C554" s="1"/>
      <c r="D554" s="1"/>
    </row>
    <row r="555" spans="1:4">
      <c r="A555" s="1"/>
      <c r="B555" s="1"/>
      <c r="C555" s="1"/>
      <c r="D555" s="1"/>
    </row>
    <row r="556" spans="1:4">
      <c r="A556" s="1"/>
      <c r="B556" s="1"/>
      <c r="C556" s="1"/>
      <c r="D556" s="1"/>
    </row>
    <row r="557" spans="1:4">
      <c r="A557" s="1"/>
      <c r="B557" s="1"/>
      <c r="C557" s="1"/>
      <c r="D557" s="1"/>
    </row>
    <row r="558" spans="1:4">
      <c r="A558" s="1"/>
      <c r="B558" s="1"/>
      <c r="C558" s="1"/>
      <c r="D558" s="1"/>
    </row>
    <row r="559" spans="1:4">
      <c r="A559" s="1"/>
      <c r="B559" s="1"/>
      <c r="C559" s="1"/>
      <c r="D559" s="1"/>
    </row>
    <row r="560" spans="1:4">
      <c r="A560" s="1"/>
      <c r="B560" s="1"/>
      <c r="C560" s="1"/>
      <c r="D560" s="1"/>
    </row>
    <row r="561" spans="1:4">
      <c r="A561" s="1"/>
      <c r="B561" s="1"/>
      <c r="C561" s="1"/>
      <c r="D561" s="1"/>
    </row>
    <row r="562" spans="1:4">
      <c r="A562" s="1"/>
      <c r="B562" s="1"/>
      <c r="C562" s="1"/>
      <c r="D562" s="1"/>
    </row>
    <row r="563" spans="1:4">
      <c r="A563" s="1"/>
      <c r="B563" s="1"/>
      <c r="C563" s="1"/>
      <c r="D563" s="1"/>
    </row>
    <row r="564" spans="1:4">
      <c r="A564" s="1"/>
      <c r="B564" s="1"/>
      <c r="C564" s="1"/>
      <c r="D564" s="1"/>
    </row>
    <row r="565" spans="1:4">
      <c r="A565" s="1"/>
      <c r="B565" s="1"/>
      <c r="C565" s="1"/>
      <c r="D565" s="1"/>
    </row>
    <row r="566" spans="1:4">
      <c r="A566" s="1"/>
      <c r="B566" s="1"/>
      <c r="C566" s="1"/>
      <c r="D566" s="1"/>
    </row>
    <row r="567" spans="1:4">
      <c r="A567" s="1"/>
      <c r="B567" s="1"/>
      <c r="C567" s="1"/>
      <c r="D567" s="1"/>
    </row>
    <row r="568" spans="1:4">
      <c r="A568" s="1"/>
      <c r="B568" s="1"/>
      <c r="C568" s="1"/>
      <c r="D568" s="1"/>
    </row>
    <row r="569" spans="1:4">
      <c r="A569" s="1"/>
      <c r="B569" s="1"/>
      <c r="C569" s="1"/>
      <c r="D569" s="1"/>
    </row>
    <row r="570" spans="1:4">
      <c r="A570" s="1"/>
      <c r="B570" s="1"/>
      <c r="C570" s="1"/>
      <c r="D570" s="1"/>
    </row>
    <row r="571" spans="1:4">
      <c r="A571" s="1"/>
      <c r="B571" s="1"/>
      <c r="C571" s="1"/>
      <c r="D571" s="1"/>
    </row>
    <row r="572" spans="1:4">
      <c r="A572" s="1"/>
      <c r="B572" s="1"/>
      <c r="C572" s="1"/>
      <c r="D572" s="1"/>
    </row>
    <row r="573" spans="1:4">
      <c r="A573" s="1"/>
      <c r="B573" s="1"/>
      <c r="C573" s="1"/>
      <c r="D573" s="1"/>
    </row>
    <row r="574" spans="1:4">
      <c r="A574" s="1"/>
      <c r="B574" s="1"/>
      <c r="C574" s="1"/>
      <c r="D574" s="1"/>
    </row>
    <row r="575" spans="1:4">
      <c r="A575" s="1"/>
      <c r="B575" s="1"/>
      <c r="C575" s="1"/>
      <c r="D575" s="1"/>
    </row>
    <row r="576" spans="1:4">
      <c r="A576" s="1"/>
      <c r="B576" s="1"/>
      <c r="C576" s="1"/>
      <c r="D576" s="1"/>
    </row>
    <row r="577" spans="1:4">
      <c r="A577" s="1"/>
      <c r="B577" s="1"/>
      <c r="C577" s="1"/>
      <c r="D577" s="1"/>
    </row>
    <row r="578" spans="1:4">
      <c r="A578" s="1"/>
      <c r="B578" s="1"/>
      <c r="C578" s="1"/>
      <c r="D578" s="1"/>
    </row>
    <row r="579" spans="1:4">
      <c r="A579" s="1"/>
      <c r="B579" s="1"/>
      <c r="C579" s="1"/>
      <c r="D579" s="1"/>
    </row>
    <row r="580" spans="1:4">
      <c r="A580" s="1"/>
      <c r="B580" s="1"/>
      <c r="C580" s="1"/>
      <c r="D580" s="1"/>
    </row>
    <row r="581" spans="1:4">
      <c r="A581" s="1"/>
      <c r="B581" s="1"/>
      <c r="C581" s="1"/>
      <c r="D581" s="1"/>
    </row>
    <row r="582" spans="1:4">
      <c r="A582" s="1"/>
      <c r="B582" s="1"/>
      <c r="C582" s="1"/>
      <c r="D582" s="1"/>
    </row>
    <row r="583" spans="1:4">
      <c r="A583" s="1"/>
      <c r="B583" s="1"/>
      <c r="C583" s="1"/>
      <c r="D583" s="1"/>
    </row>
    <row r="584" spans="1:4">
      <c r="A584" s="1"/>
      <c r="B584" s="1"/>
      <c r="C584" s="1"/>
      <c r="D584" s="1"/>
    </row>
    <row r="585" spans="1:4">
      <c r="A585" s="1"/>
      <c r="B585" s="1"/>
      <c r="C585" s="1"/>
      <c r="D585" s="1"/>
    </row>
    <row r="586" spans="1:4">
      <c r="A586" s="1"/>
      <c r="B586" s="1"/>
      <c r="C586" s="1"/>
      <c r="D586" s="1"/>
    </row>
    <row r="587" spans="1:4">
      <c r="A587" s="1"/>
      <c r="B587" s="1"/>
      <c r="C587" s="1"/>
      <c r="D587" s="1"/>
    </row>
    <row r="588" spans="1:4">
      <c r="A588" s="1"/>
      <c r="B588" s="1"/>
      <c r="C588" s="1"/>
      <c r="D588" s="1"/>
    </row>
    <row r="589" spans="1:4">
      <c r="A589" s="1"/>
      <c r="B589" s="1"/>
      <c r="C589" s="1"/>
      <c r="D589" s="1"/>
    </row>
    <row r="590" spans="1:4">
      <c r="A590" s="1"/>
      <c r="B590" s="1"/>
      <c r="C590" s="1"/>
      <c r="D590" s="1"/>
    </row>
    <row r="591" spans="1:4">
      <c r="A591" s="1"/>
      <c r="B591" s="1"/>
      <c r="C591" s="1"/>
      <c r="D591" s="1"/>
    </row>
  </sheetData>
  <mergeCells count="12">
    <mergeCell ref="A11:D11"/>
    <mergeCell ref="A12:D12"/>
    <mergeCell ref="A13:D13"/>
    <mergeCell ref="A8:D8"/>
    <mergeCell ref="A9:D9"/>
    <mergeCell ref="A10:D10"/>
    <mergeCell ref="A1:C1"/>
    <mergeCell ref="A2:C2"/>
    <mergeCell ref="A4:C5"/>
    <mergeCell ref="D4:D5"/>
    <mergeCell ref="A7:C7"/>
    <mergeCell ref="A3:D3"/>
  </mergeCells>
  <pageMargins left="0.7" right="0.7" top="0.78740157499999996" bottom="0.78740157499999996"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7">
    <tabColor theme="0"/>
    <pageSetUpPr fitToPage="1"/>
  </sheetPr>
  <dimension ref="A1:D13"/>
  <sheetViews>
    <sheetView topLeftCell="A55" zoomScaleNormal="100" workbookViewId="0">
      <selection activeCell="D18" sqref="D18"/>
    </sheetView>
  </sheetViews>
  <sheetFormatPr defaultRowHeight="15"/>
  <cols>
    <col min="1" max="4" width="44.28515625" customWidth="1"/>
  </cols>
  <sheetData>
    <row r="1" spans="1:4">
      <c r="A1" s="676" t="s">
        <v>400</v>
      </c>
      <c r="B1" s="676"/>
      <c r="C1" s="676"/>
      <c r="D1" s="17"/>
    </row>
    <row r="2" spans="1:4">
      <c r="A2" s="676" t="s">
        <v>8</v>
      </c>
      <c r="B2" s="676"/>
      <c r="C2" s="676"/>
      <c r="D2" s="17"/>
    </row>
    <row r="3" spans="1:4" ht="15.75" thickBot="1">
      <c r="A3" s="649"/>
      <c r="B3" s="649"/>
      <c r="C3" s="649"/>
      <c r="D3" s="649"/>
    </row>
    <row r="4" spans="1:4">
      <c r="A4" s="654" t="s">
        <v>77</v>
      </c>
      <c r="B4" s="680"/>
      <c r="C4" s="680"/>
      <c r="D4" s="658" t="s">
        <v>485</v>
      </c>
    </row>
    <row r="5" spans="1:4" ht="15.75" thickBot="1">
      <c r="A5" s="697"/>
      <c r="B5" s="698"/>
      <c r="C5" s="698"/>
      <c r="D5" s="699"/>
    </row>
    <row r="6" spans="1:4" ht="15.75" thickBot="1">
      <c r="A6" s="49" t="str">
        <f>Obsah!A3</f>
        <v>Informace platné k datu</v>
      </c>
      <c r="B6" s="16"/>
      <c r="C6" s="48" t="s">
        <v>696</v>
      </c>
      <c r="D6" s="44"/>
    </row>
    <row r="7" spans="1:4" ht="30" customHeight="1" thickBot="1">
      <c r="A7" s="692" t="s">
        <v>79</v>
      </c>
      <c r="B7" s="693"/>
      <c r="C7" s="694"/>
      <c r="D7" s="12" t="s">
        <v>78</v>
      </c>
    </row>
    <row r="8" spans="1:4">
      <c r="A8" s="695" t="s">
        <v>433</v>
      </c>
      <c r="B8" s="695"/>
      <c r="C8" s="695"/>
      <c r="D8" s="695"/>
    </row>
    <row r="9" spans="1:4" ht="15" customHeight="1">
      <c r="A9" s="695" t="s">
        <v>494</v>
      </c>
      <c r="B9" s="695"/>
      <c r="C9" s="695"/>
      <c r="D9" s="695"/>
    </row>
    <row r="10" spans="1:4">
      <c r="A10" s="695" t="s">
        <v>495</v>
      </c>
      <c r="B10" s="695"/>
      <c r="C10" s="695"/>
      <c r="D10" s="695"/>
    </row>
    <row r="11" spans="1:4">
      <c r="A11" s="695" t="s">
        <v>496</v>
      </c>
      <c r="B11" s="695"/>
      <c r="C11" s="695"/>
      <c r="D11" s="695"/>
    </row>
    <row r="12" spans="1:4">
      <c r="A12" s="695" t="s">
        <v>497</v>
      </c>
      <c r="B12" s="695"/>
      <c r="C12" s="695"/>
      <c r="D12" s="695"/>
    </row>
    <row r="13" spans="1:4">
      <c r="A13" s="695" t="s">
        <v>498</v>
      </c>
      <c r="B13" s="695"/>
      <c r="C13" s="695"/>
      <c r="D13" s="695"/>
    </row>
  </sheetData>
  <mergeCells count="12">
    <mergeCell ref="A11:D11"/>
    <mergeCell ref="A12:D12"/>
    <mergeCell ref="A13:D13"/>
    <mergeCell ref="A8:D8"/>
    <mergeCell ref="A9:D9"/>
    <mergeCell ref="A10:D10"/>
    <mergeCell ref="A1:C1"/>
    <mergeCell ref="A2:C2"/>
    <mergeCell ref="A4:C5"/>
    <mergeCell ref="D4:D5"/>
    <mergeCell ref="A7:C7"/>
    <mergeCell ref="A3:D3"/>
  </mergeCells>
  <pageMargins left="0.31496062992125984" right="0.31496062992125984" top="0.39370078740157483" bottom="0.19685039370078741" header="0.31496062992125984" footer="0.11811023622047245"/>
  <pageSetup paperSize="9" scale="73" orientation="landscape"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8">
    <tabColor theme="0"/>
  </sheetPr>
  <dimension ref="A1:D12"/>
  <sheetViews>
    <sheetView topLeftCell="A16" zoomScale="85" zoomScaleNormal="85" workbookViewId="0">
      <selection activeCell="G9" sqref="G9"/>
    </sheetView>
  </sheetViews>
  <sheetFormatPr defaultRowHeight="15"/>
  <cols>
    <col min="1" max="1" width="6.28515625" customWidth="1"/>
    <col min="2" max="4" width="55.42578125" customWidth="1"/>
  </cols>
  <sheetData>
    <row r="1" spans="1:4">
      <c r="A1" s="60" t="s">
        <v>401</v>
      </c>
      <c r="B1" s="60"/>
      <c r="C1" s="17"/>
      <c r="D1" s="17"/>
    </row>
    <row r="2" spans="1:4">
      <c r="A2" s="60" t="s">
        <v>7</v>
      </c>
      <c r="B2" s="60"/>
      <c r="C2" s="17"/>
      <c r="D2" s="17"/>
    </row>
    <row r="3" spans="1:4" ht="15.75" thickBot="1">
      <c r="A3" s="649"/>
      <c r="B3" s="649"/>
      <c r="C3" s="649"/>
      <c r="D3" s="649"/>
    </row>
    <row r="4" spans="1:4" ht="20.100000000000001" customHeight="1">
      <c r="A4" s="654" t="s">
        <v>7</v>
      </c>
      <c r="B4" s="680"/>
      <c r="C4" s="655"/>
      <c r="D4" s="705"/>
    </row>
    <row r="5" spans="1:4" ht="20.100000000000001" customHeight="1" thickBot="1">
      <c r="A5" s="706" t="s">
        <v>485</v>
      </c>
      <c r="B5" s="707"/>
      <c r="C5" s="708"/>
      <c r="D5" s="709"/>
    </row>
    <row r="6" spans="1:4" ht="15" customHeight="1" thickBot="1">
      <c r="A6" s="644" t="str">
        <f>Obsah!A3</f>
        <v>Informace platné k datu</v>
      </c>
      <c r="B6" s="700"/>
      <c r="C6" s="703" t="s">
        <v>696</v>
      </c>
      <c r="D6" s="704"/>
    </row>
    <row r="7" spans="1:4" ht="15.75" thickBot="1">
      <c r="A7" s="701" t="s">
        <v>85</v>
      </c>
      <c r="B7" s="59" t="s">
        <v>84</v>
      </c>
      <c r="C7" s="58" t="s">
        <v>83</v>
      </c>
      <c r="D7" s="58" t="s">
        <v>82</v>
      </c>
    </row>
    <row r="8" spans="1:4" ht="26.25" thickBot="1">
      <c r="A8" s="702"/>
      <c r="B8" s="57" t="s">
        <v>81</v>
      </c>
      <c r="C8" s="245" t="s">
        <v>342</v>
      </c>
      <c r="D8" s="56" t="s">
        <v>80</v>
      </c>
    </row>
    <row r="9" spans="1:4" ht="233.45" customHeight="1">
      <c r="A9" s="55">
        <v>1</v>
      </c>
      <c r="B9" s="316" t="s">
        <v>535</v>
      </c>
      <c r="C9" s="317" t="s">
        <v>536</v>
      </c>
      <c r="D9" s="318" t="s">
        <v>534</v>
      </c>
    </row>
    <row r="10" spans="1:4" ht="211.9" customHeight="1">
      <c r="A10" s="52">
        <v>2</v>
      </c>
      <c r="B10" s="319" t="s">
        <v>537</v>
      </c>
      <c r="C10" s="320" t="s">
        <v>538</v>
      </c>
      <c r="D10" s="313" t="s">
        <v>534</v>
      </c>
    </row>
    <row r="11" spans="1:4" ht="12" customHeight="1">
      <c r="A11" s="52">
        <v>3</v>
      </c>
      <c r="B11" s="51"/>
      <c r="C11" s="50"/>
      <c r="D11" s="50"/>
    </row>
    <row r="12" spans="1:4" ht="12" customHeight="1">
      <c r="A12" s="52" t="s">
        <v>57</v>
      </c>
      <c r="B12" s="51"/>
      <c r="C12" s="50"/>
      <c r="D12" s="50"/>
    </row>
  </sheetData>
  <dataConsolidate topLabels="1"/>
  <mergeCells count="6">
    <mergeCell ref="A6:B6"/>
    <mergeCell ref="A7:A8"/>
    <mergeCell ref="C6:D6"/>
    <mergeCell ref="A3:D3"/>
    <mergeCell ref="A4:D4"/>
    <mergeCell ref="A5:D5"/>
  </mergeCells>
  <pageMargins left="0.7" right="0.7" top="0.78740157499999996" bottom="0.78740157499999996"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0">
    <tabColor theme="0"/>
  </sheetPr>
  <dimension ref="A1:K24"/>
  <sheetViews>
    <sheetView topLeftCell="A8" zoomScaleNormal="100" workbookViewId="0">
      <selection activeCell="D25" sqref="D25"/>
    </sheetView>
  </sheetViews>
  <sheetFormatPr defaultColWidth="9.7109375" defaultRowHeight="15"/>
  <cols>
    <col min="1" max="1" width="53" style="119" customWidth="1"/>
    <col min="2" max="2" width="39.7109375" style="119" customWidth="1"/>
    <col min="3" max="3" width="38.140625" style="119" customWidth="1"/>
    <col min="4" max="4" width="18.42578125" style="119" customWidth="1"/>
    <col min="5" max="5" width="18.5703125" style="119" customWidth="1"/>
    <col min="6" max="7" width="9.7109375" style="119" hidden="1" customWidth="1"/>
    <col min="8" max="8" width="16" style="119" hidden="1" customWidth="1"/>
    <col min="9" max="9" width="14.28515625" style="119" hidden="1" customWidth="1"/>
    <col min="10" max="10" width="11.28515625" style="119" hidden="1" customWidth="1"/>
    <col min="11" max="11" width="12.28515625" style="119" hidden="1" customWidth="1"/>
    <col min="12" max="12" width="0" style="119" hidden="1" customWidth="1"/>
    <col min="13" max="16384" width="9.7109375" style="119"/>
  </cols>
  <sheetData>
    <row r="1" spans="1:11">
      <c r="A1" s="710" t="s">
        <v>402</v>
      </c>
      <c r="B1" s="710"/>
      <c r="C1" s="321"/>
      <c r="D1" s="321"/>
      <c r="E1" s="321"/>
    </row>
    <row r="2" spans="1:11">
      <c r="A2" s="710" t="s">
        <v>111</v>
      </c>
      <c r="B2" s="710"/>
      <c r="C2" s="321"/>
      <c r="D2" s="321"/>
      <c r="E2" s="321"/>
    </row>
    <row r="3" spans="1:11" ht="15.75" thickBot="1">
      <c r="A3" s="728"/>
      <c r="B3" s="728"/>
      <c r="C3" s="728"/>
      <c r="D3" s="728"/>
      <c r="E3" s="728"/>
    </row>
    <row r="4" spans="1:11" ht="25.15" customHeight="1">
      <c r="A4" s="711" t="s">
        <v>6</v>
      </c>
      <c r="B4" s="712"/>
      <c r="C4" s="712"/>
      <c r="D4" s="712"/>
      <c r="E4" s="715" t="s">
        <v>515</v>
      </c>
    </row>
    <row r="5" spans="1:11" ht="25.15" customHeight="1" thickBot="1">
      <c r="A5" s="713"/>
      <c r="B5" s="714"/>
      <c r="C5" s="714"/>
      <c r="D5" s="714"/>
      <c r="E5" s="716"/>
      <c r="H5" s="326" t="s">
        <v>696</v>
      </c>
    </row>
    <row r="6" spans="1:11" ht="15.75" thickBot="1">
      <c r="A6" s="729" t="s">
        <v>13</v>
      </c>
      <c r="B6" s="730"/>
      <c r="C6" s="731"/>
      <c r="D6" s="391" t="s">
        <v>696</v>
      </c>
      <c r="E6" s="322"/>
      <c r="H6" s="326" t="s">
        <v>696</v>
      </c>
      <c r="I6" s="326">
        <f>$H$5-365/4</f>
        <v>43829.75</v>
      </c>
      <c r="J6" s="326">
        <f>$H$5-365/4*2</f>
        <v>43738.5</v>
      </c>
      <c r="K6" s="326">
        <f>$H$5-365/4*3</f>
        <v>43647.25</v>
      </c>
    </row>
    <row r="7" spans="1:11" ht="39" thickBot="1">
      <c r="A7" s="721" t="s">
        <v>434</v>
      </c>
      <c r="B7" s="722"/>
      <c r="C7" s="722"/>
      <c r="D7" s="328" t="s">
        <v>110</v>
      </c>
      <c r="E7" s="734"/>
      <c r="F7" s="119" t="s">
        <v>541</v>
      </c>
      <c r="G7" s="119">
        <v>0</v>
      </c>
      <c r="H7" s="327">
        <f>ROUND((YEARFRAC(H6,H9)*4),0)</f>
        <v>1</v>
      </c>
      <c r="I7" s="327">
        <f>ROUND((YEARFRAC(I6,I9)*4),0)</f>
        <v>4</v>
      </c>
      <c r="J7" s="327">
        <f>ROUND((YEARFRAC(J6,J9)*4),0)</f>
        <v>3</v>
      </c>
      <c r="K7" s="327">
        <f>ROUND((YEARFRAC(K6,K9)*4),0)</f>
        <v>2</v>
      </c>
    </row>
    <row r="8" spans="1:11" ht="15.75" thickBot="1">
      <c r="A8" s="723"/>
      <c r="B8" s="724"/>
      <c r="C8" s="724"/>
      <c r="D8" s="416">
        <v>43921</v>
      </c>
      <c r="E8" s="735"/>
      <c r="G8" s="119" t="s">
        <v>540</v>
      </c>
      <c r="H8" s="119">
        <f>YEAR(H6)</f>
        <v>2020</v>
      </c>
      <c r="I8" s="119">
        <f>YEAR(I6)</f>
        <v>2019</v>
      </c>
      <c r="J8" s="119">
        <f>YEAR(J6)</f>
        <v>2019</v>
      </c>
      <c r="K8" s="119">
        <f>YEAR(K6)</f>
        <v>2019</v>
      </c>
    </row>
    <row r="9" spans="1:11" s="323" customFormat="1" ht="31.9" customHeight="1">
      <c r="A9" s="717" t="s">
        <v>105</v>
      </c>
      <c r="B9" s="718"/>
      <c r="C9" s="339" t="s">
        <v>442</v>
      </c>
      <c r="D9" s="344">
        <v>0</v>
      </c>
      <c r="E9" s="732" t="s">
        <v>104</v>
      </c>
      <c r="H9" s="323" t="str">
        <f>CONCATENATE($G$8,H8)</f>
        <v>1.1.2020</v>
      </c>
      <c r="I9" s="323" t="str">
        <f>CONCATENATE($G$8,I8)</f>
        <v>1.1.2019</v>
      </c>
      <c r="J9" s="323" t="str">
        <f>CONCATENATE($G$8,J8)</f>
        <v>1.1.2019</v>
      </c>
      <c r="K9" s="323" t="str">
        <f>CONCATENATE($G$8,K8)</f>
        <v>1.1.2019</v>
      </c>
    </row>
    <row r="10" spans="1:11" ht="31.9" customHeight="1" thickBot="1">
      <c r="A10" s="719"/>
      <c r="B10" s="720"/>
      <c r="C10" s="340" t="s">
        <v>443</v>
      </c>
      <c r="D10" s="347">
        <v>0</v>
      </c>
      <c r="E10" s="733"/>
    </row>
    <row r="11" spans="1:11">
      <c r="A11" s="717" t="s">
        <v>103</v>
      </c>
      <c r="B11" s="165" t="s">
        <v>102</v>
      </c>
      <c r="C11" s="33"/>
      <c r="D11" s="360">
        <v>16.581</v>
      </c>
      <c r="E11" s="732" t="s">
        <v>101</v>
      </c>
    </row>
    <row r="12" spans="1:11">
      <c r="A12" s="726"/>
      <c r="B12" s="10" t="s">
        <v>100</v>
      </c>
      <c r="C12" s="341"/>
      <c r="D12" s="361">
        <v>16.581</v>
      </c>
      <c r="E12" s="733"/>
    </row>
    <row r="13" spans="1:11" ht="15.75" thickBot="1">
      <c r="A13" s="727"/>
      <c r="B13" s="309" t="s">
        <v>99</v>
      </c>
      <c r="C13" s="342"/>
      <c r="D13" s="362">
        <v>16.581</v>
      </c>
      <c r="E13" s="736"/>
    </row>
    <row r="14" spans="1:11">
      <c r="A14" s="725" t="s">
        <v>98</v>
      </c>
      <c r="B14" s="11" t="s">
        <v>97</v>
      </c>
      <c r="C14" s="343"/>
      <c r="D14" s="348">
        <v>0</v>
      </c>
      <c r="E14" s="733" t="s">
        <v>96</v>
      </c>
    </row>
    <row r="15" spans="1:11" ht="33" customHeight="1">
      <c r="A15" s="726"/>
      <c r="B15" s="10" t="s">
        <v>88</v>
      </c>
      <c r="C15" s="341"/>
      <c r="D15" s="345">
        <v>0</v>
      </c>
      <c r="E15" s="733"/>
    </row>
    <row r="16" spans="1:11">
      <c r="A16" s="726"/>
      <c r="B16" s="10" t="s">
        <v>95</v>
      </c>
      <c r="C16" s="341"/>
      <c r="D16" s="345">
        <v>0</v>
      </c>
      <c r="E16" s="733"/>
    </row>
    <row r="17" spans="1:5">
      <c r="A17" s="726"/>
      <c r="B17" s="10" t="s">
        <v>86</v>
      </c>
      <c r="C17" s="341"/>
      <c r="D17" s="345">
        <v>0</v>
      </c>
      <c r="E17" s="733"/>
    </row>
    <row r="18" spans="1:5" ht="26.25" thickBot="1">
      <c r="A18" s="727"/>
      <c r="B18" s="309" t="s">
        <v>94</v>
      </c>
      <c r="C18" s="342"/>
      <c r="D18" s="346">
        <v>0</v>
      </c>
      <c r="E18" s="736"/>
    </row>
    <row r="19" spans="1:5" ht="25.5">
      <c r="A19" s="725" t="s">
        <v>93</v>
      </c>
      <c r="B19" s="11" t="s">
        <v>92</v>
      </c>
      <c r="C19" s="343"/>
      <c r="D19" s="348">
        <v>12.59</v>
      </c>
      <c r="E19" s="732" t="s">
        <v>91</v>
      </c>
    </row>
    <row r="20" spans="1:5" ht="25.5">
      <c r="A20" s="726"/>
      <c r="B20" s="10" t="s">
        <v>90</v>
      </c>
      <c r="C20" s="341"/>
      <c r="D20" s="345">
        <v>14.4</v>
      </c>
      <c r="E20" s="733"/>
    </row>
    <row r="21" spans="1:5" ht="25.5">
      <c r="A21" s="726"/>
      <c r="B21" s="10" t="s">
        <v>89</v>
      </c>
      <c r="C21" s="341"/>
      <c r="D21" s="345">
        <v>8.5500000000000007</v>
      </c>
      <c r="E21" s="733"/>
    </row>
    <row r="22" spans="1:5" ht="31.15" customHeight="1">
      <c r="A22" s="726"/>
      <c r="B22" s="10" t="s">
        <v>88</v>
      </c>
      <c r="C22" s="341"/>
      <c r="D22" s="345">
        <v>20.95</v>
      </c>
      <c r="E22" s="733"/>
    </row>
    <row r="23" spans="1:5" ht="25.5">
      <c r="A23" s="726"/>
      <c r="B23" s="10" t="s">
        <v>87</v>
      </c>
      <c r="C23" s="341"/>
      <c r="D23" s="345">
        <v>33.700000000000003</v>
      </c>
      <c r="E23" s="733"/>
    </row>
    <row r="24" spans="1:5" ht="15.75" thickBot="1">
      <c r="A24" s="727"/>
      <c r="B24" s="309" t="s">
        <v>86</v>
      </c>
      <c r="C24" s="342"/>
      <c r="D24" s="346">
        <v>811.82</v>
      </c>
      <c r="E24" s="736"/>
    </row>
  </sheetData>
  <mergeCells count="16">
    <mergeCell ref="A19:A24"/>
    <mergeCell ref="A11:A13"/>
    <mergeCell ref="A3:E3"/>
    <mergeCell ref="A14:A18"/>
    <mergeCell ref="A6:C6"/>
    <mergeCell ref="E9:E10"/>
    <mergeCell ref="E7:E8"/>
    <mergeCell ref="E19:E24"/>
    <mergeCell ref="E14:E18"/>
    <mergeCell ref="E11:E13"/>
    <mergeCell ref="A1:B1"/>
    <mergeCell ref="A2:B2"/>
    <mergeCell ref="A4:D5"/>
    <mergeCell ref="E4:E5"/>
    <mergeCell ref="A9:B10"/>
    <mergeCell ref="A7:C8"/>
  </mergeCells>
  <pageMargins left="0.7" right="0.7" top="0.78740157499999996" bottom="0.78740157499999996"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2"/>
  <dimension ref="A1:AE36"/>
  <sheetViews>
    <sheetView zoomScale="80" zoomScaleNormal="80" workbookViewId="0">
      <selection activeCell="E36" sqref="E36"/>
    </sheetView>
  </sheetViews>
  <sheetFormatPr defaultRowHeight="12.75"/>
  <cols>
    <col min="1" max="1" width="64.42578125" style="62" customWidth="1"/>
    <col min="2" max="7" width="15.7109375" style="62" customWidth="1"/>
    <col min="8" max="8" width="14.85546875" style="62" customWidth="1"/>
    <col min="9" max="29" width="16.7109375" style="62" customWidth="1"/>
    <col min="30" max="30" width="14.7109375" style="62" customWidth="1"/>
    <col min="31" max="16384" width="9.140625" style="62"/>
  </cols>
  <sheetData>
    <row r="1" spans="1:31">
      <c r="A1" s="242" t="s">
        <v>404</v>
      </c>
      <c r="B1" s="242"/>
      <c r="C1" s="241"/>
      <c r="D1" s="241"/>
      <c r="E1" s="241"/>
      <c r="F1" s="241"/>
      <c r="G1" s="241"/>
      <c r="H1" s="241"/>
      <c r="I1" s="241"/>
      <c r="J1" s="241"/>
      <c r="K1" s="241"/>
      <c r="L1" s="241"/>
      <c r="M1" s="241"/>
      <c r="N1" s="241"/>
      <c r="O1" s="241"/>
      <c r="P1" s="241"/>
      <c r="Q1" s="241"/>
      <c r="R1" s="241"/>
      <c r="S1" s="241"/>
      <c r="T1" s="241"/>
      <c r="U1" s="241"/>
      <c r="V1" s="241"/>
      <c r="W1" s="241"/>
      <c r="X1" s="241"/>
      <c r="Y1" s="241"/>
      <c r="Z1" s="241"/>
      <c r="AA1" s="105"/>
      <c r="AB1" s="105"/>
      <c r="AC1" s="105"/>
      <c r="AD1" s="105"/>
    </row>
    <row r="2" spans="1:31">
      <c r="A2" s="242" t="s">
        <v>4</v>
      </c>
      <c r="B2" s="242"/>
      <c r="C2" s="241"/>
      <c r="D2" s="241"/>
      <c r="E2" s="241"/>
      <c r="F2" s="241"/>
      <c r="G2" s="241"/>
      <c r="H2" s="241"/>
      <c r="I2" s="241"/>
      <c r="J2" s="241"/>
      <c r="K2" s="241"/>
      <c r="L2" s="241"/>
      <c r="M2" s="241"/>
      <c r="N2" s="241"/>
      <c r="O2" s="241"/>
      <c r="P2" s="241"/>
      <c r="Q2" s="241"/>
      <c r="R2" s="241"/>
      <c r="S2" s="241"/>
      <c r="T2" s="241"/>
      <c r="U2" s="241"/>
      <c r="V2" s="241"/>
      <c r="W2" s="241"/>
      <c r="X2" s="241"/>
      <c r="Y2" s="241"/>
      <c r="Z2" s="241"/>
      <c r="AA2" s="105"/>
      <c r="AB2" s="105"/>
      <c r="AC2" s="105"/>
      <c r="AD2" s="105"/>
    </row>
    <row r="3" spans="1:31" ht="15.75" customHeight="1" thickBot="1">
      <c r="A3" s="770"/>
      <c r="B3" s="770"/>
      <c r="C3" s="770"/>
      <c r="D3" s="770"/>
      <c r="E3" s="770"/>
      <c r="F3" s="770"/>
      <c r="G3" s="770"/>
      <c r="H3" s="770"/>
      <c r="I3" s="770"/>
      <c r="J3" s="770"/>
      <c r="K3" s="770"/>
      <c r="L3" s="770"/>
      <c r="M3" s="770"/>
      <c r="N3" s="770"/>
      <c r="O3" s="770"/>
      <c r="P3" s="770"/>
      <c r="Q3" s="770"/>
      <c r="R3" s="770"/>
      <c r="S3" s="770"/>
      <c r="T3" s="770"/>
      <c r="U3" s="770"/>
      <c r="V3" s="770"/>
      <c r="W3" s="770"/>
      <c r="X3" s="770"/>
      <c r="Y3" s="770"/>
      <c r="Z3" s="770"/>
    </row>
    <row r="4" spans="1:31" ht="20.100000000000001" customHeight="1">
      <c r="A4" s="654" t="s">
        <v>4</v>
      </c>
      <c r="B4" s="680"/>
      <c r="C4" s="680"/>
      <c r="D4" s="680"/>
      <c r="E4" s="680"/>
      <c r="F4" s="680"/>
      <c r="G4" s="249"/>
      <c r="H4" s="116"/>
      <c r="I4" s="115"/>
      <c r="J4" s="115"/>
      <c r="K4" s="115"/>
      <c r="L4" s="115"/>
      <c r="M4" s="115"/>
      <c r="N4" s="115"/>
      <c r="O4" s="115"/>
      <c r="P4" s="115"/>
      <c r="Q4" s="115"/>
      <c r="R4" s="115"/>
      <c r="S4" s="115"/>
      <c r="T4" s="115"/>
      <c r="U4" s="115"/>
      <c r="V4" s="115"/>
      <c r="W4" s="115"/>
      <c r="X4" s="115"/>
      <c r="Y4" s="115"/>
      <c r="Z4" s="650" t="s">
        <v>485</v>
      </c>
      <c r="AA4" s="112"/>
      <c r="AB4" s="112"/>
      <c r="AC4" s="112"/>
      <c r="AD4" s="105"/>
      <c r="AE4" s="105"/>
    </row>
    <row r="5" spans="1:31" ht="20.25" customHeight="1" thickBot="1">
      <c r="A5" s="697"/>
      <c r="B5" s="698"/>
      <c r="C5" s="698"/>
      <c r="D5" s="698"/>
      <c r="E5" s="698"/>
      <c r="F5" s="698"/>
      <c r="G5" s="250"/>
      <c r="H5" s="114"/>
      <c r="I5" s="113"/>
      <c r="J5" s="113"/>
      <c r="K5" s="113"/>
      <c r="L5" s="113"/>
      <c r="M5" s="113"/>
      <c r="N5" s="113"/>
      <c r="O5" s="113"/>
      <c r="P5" s="113"/>
      <c r="Q5" s="113"/>
      <c r="R5" s="113"/>
      <c r="S5" s="113"/>
      <c r="T5" s="113"/>
      <c r="U5" s="113"/>
      <c r="V5" s="113"/>
      <c r="W5" s="113"/>
      <c r="X5" s="113"/>
      <c r="Y5" s="113"/>
      <c r="Z5" s="651"/>
      <c r="AA5" s="112"/>
      <c r="AB5" s="112"/>
      <c r="AC5" s="112"/>
      <c r="AD5" s="105"/>
      <c r="AE5" s="105"/>
    </row>
    <row r="6" spans="1:31" ht="26.25" customHeight="1" thickBot="1">
      <c r="A6" s="748" t="str">
        <f>Obsah!A3</f>
        <v>Informace platné k datu</v>
      </c>
      <c r="B6" s="749"/>
      <c r="C6" s="749"/>
      <c r="D6" s="111"/>
      <c r="E6" s="111"/>
      <c r="F6" s="703" t="s">
        <v>696</v>
      </c>
      <c r="G6" s="752"/>
      <c r="H6" s="110"/>
      <c r="I6" s="109"/>
      <c r="J6" s="108"/>
      <c r="K6" s="108"/>
      <c r="L6" s="108"/>
      <c r="M6" s="108"/>
      <c r="N6" s="108"/>
      <c r="O6" s="108"/>
      <c r="P6" s="108"/>
      <c r="Q6" s="108"/>
      <c r="R6" s="108"/>
      <c r="S6" s="108"/>
      <c r="T6" s="108"/>
      <c r="U6" s="108"/>
      <c r="V6" s="108"/>
      <c r="W6" s="108"/>
      <c r="X6" s="108"/>
      <c r="Y6" s="108"/>
      <c r="Z6" s="107"/>
      <c r="AA6" s="106"/>
      <c r="AB6" s="106"/>
      <c r="AC6" s="106"/>
      <c r="AD6" s="105"/>
      <c r="AE6" s="105"/>
    </row>
    <row r="7" spans="1:31" ht="12.75" customHeight="1">
      <c r="A7" s="737" t="s">
        <v>437</v>
      </c>
      <c r="B7" s="753" t="s">
        <v>110</v>
      </c>
      <c r="C7" s="754"/>
      <c r="D7" s="754"/>
      <c r="E7" s="754"/>
      <c r="F7" s="754"/>
      <c r="G7" s="755"/>
      <c r="H7" s="753" t="s">
        <v>109</v>
      </c>
      <c r="I7" s="754"/>
      <c r="J7" s="754"/>
      <c r="K7" s="754"/>
      <c r="L7" s="754"/>
      <c r="M7" s="755"/>
      <c r="N7" s="753" t="s">
        <v>108</v>
      </c>
      <c r="O7" s="754"/>
      <c r="P7" s="754"/>
      <c r="Q7" s="754"/>
      <c r="R7" s="754"/>
      <c r="S7" s="754"/>
      <c r="T7" s="764" t="s">
        <v>107</v>
      </c>
      <c r="U7" s="765"/>
      <c r="V7" s="765"/>
      <c r="W7" s="765"/>
      <c r="X7" s="765"/>
      <c r="Y7" s="766"/>
      <c r="Z7" s="767" t="s">
        <v>142</v>
      </c>
      <c r="AA7" s="105"/>
      <c r="AB7" s="105"/>
      <c r="AC7" s="105"/>
      <c r="AD7" s="105"/>
      <c r="AE7" s="105"/>
    </row>
    <row r="8" spans="1:31" ht="15.75" customHeight="1" thickBot="1">
      <c r="A8" s="738"/>
      <c r="B8" s="756" t="s">
        <v>106</v>
      </c>
      <c r="C8" s="757"/>
      <c r="D8" s="757"/>
      <c r="E8" s="757"/>
      <c r="F8" s="757"/>
      <c r="G8" s="758"/>
      <c r="H8" s="756" t="s">
        <v>106</v>
      </c>
      <c r="I8" s="757"/>
      <c r="J8" s="757"/>
      <c r="K8" s="757"/>
      <c r="L8" s="757"/>
      <c r="M8" s="758"/>
      <c r="N8" s="756" t="s">
        <v>106</v>
      </c>
      <c r="O8" s="757"/>
      <c r="P8" s="757"/>
      <c r="Q8" s="757"/>
      <c r="R8" s="757"/>
      <c r="S8" s="757"/>
      <c r="T8" s="759" t="s">
        <v>106</v>
      </c>
      <c r="U8" s="760"/>
      <c r="V8" s="760"/>
      <c r="W8" s="760"/>
      <c r="X8" s="760"/>
      <c r="Y8" s="761"/>
      <c r="Z8" s="768"/>
      <c r="AA8" s="105"/>
      <c r="AB8" s="105"/>
      <c r="AC8" s="105"/>
      <c r="AD8" s="105"/>
      <c r="AE8" s="105"/>
    </row>
    <row r="9" spans="1:31" ht="30" customHeight="1">
      <c r="A9" s="738"/>
      <c r="B9" s="750" t="s">
        <v>123</v>
      </c>
      <c r="C9" s="742" t="s">
        <v>122</v>
      </c>
      <c r="D9" s="744" t="s">
        <v>121</v>
      </c>
      <c r="E9" s="746" t="s">
        <v>120</v>
      </c>
      <c r="F9" s="762" t="s">
        <v>436</v>
      </c>
      <c r="G9" s="775" t="s">
        <v>444</v>
      </c>
      <c r="H9" s="740" t="s">
        <v>123</v>
      </c>
      <c r="I9" s="742" t="s">
        <v>122</v>
      </c>
      <c r="J9" s="744" t="s">
        <v>121</v>
      </c>
      <c r="K9" s="746" t="s">
        <v>120</v>
      </c>
      <c r="L9" s="762" t="s">
        <v>436</v>
      </c>
      <c r="M9" s="775" t="s">
        <v>444</v>
      </c>
      <c r="N9" s="740" t="s">
        <v>123</v>
      </c>
      <c r="O9" s="742" t="s">
        <v>122</v>
      </c>
      <c r="P9" s="744" t="s">
        <v>121</v>
      </c>
      <c r="Q9" s="746" t="s">
        <v>120</v>
      </c>
      <c r="R9" s="762" t="s">
        <v>436</v>
      </c>
      <c r="S9" s="775" t="s">
        <v>444</v>
      </c>
      <c r="T9" s="773" t="s">
        <v>123</v>
      </c>
      <c r="U9" s="740" t="s">
        <v>122</v>
      </c>
      <c r="V9" s="746" t="s">
        <v>121</v>
      </c>
      <c r="W9" s="746" t="s">
        <v>120</v>
      </c>
      <c r="X9" s="746" t="s">
        <v>436</v>
      </c>
      <c r="Y9" s="762" t="s">
        <v>444</v>
      </c>
      <c r="Z9" s="768"/>
      <c r="AA9" s="105"/>
      <c r="AB9" s="105"/>
      <c r="AC9" s="105"/>
      <c r="AD9" s="105"/>
      <c r="AE9" s="105"/>
    </row>
    <row r="10" spans="1:31" ht="35.25" customHeight="1" thickBot="1">
      <c r="A10" s="739"/>
      <c r="B10" s="751"/>
      <c r="C10" s="743"/>
      <c r="D10" s="745"/>
      <c r="E10" s="747"/>
      <c r="F10" s="763"/>
      <c r="G10" s="776"/>
      <c r="H10" s="741"/>
      <c r="I10" s="743"/>
      <c r="J10" s="745"/>
      <c r="K10" s="747"/>
      <c r="L10" s="763"/>
      <c r="M10" s="776"/>
      <c r="N10" s="741"/>
      <c r="O10" s="743"/>
      <c r="P10" s="745"/>
      <c r="Q10" s="747"/>
      <c r="R10" s="763"/>
      <c r="S10" s="776"/>
      <c r="T10" s="774"/>
      <c r="U10" s="741"/>
      <c r="V10" s="747"/>
      <c r="W10" s="747"/>
      <c r="X10" s="747"/>
      <c r="Y10" s="763"/>
      <c r="Z10" s="768"/>
    </row>
    <row r="11" spans="1:31">
      <c r="A11" s="104" t="s">
        <v>141</v>
      </c>
      <c r="B11" s="103"/>
      <c r="C11" s="102"/>
      <c r="D11" s="101"/>
      <c r="E11" s="100"/>
      <c r="F11" s="99"/>
      <c r="G11" s="100"/>
      <c r="H11" s="103"/>
      <c r="I11" s="102"/>
      <c r="J11" s="101"/>
      <c r="K11" s="100"/>
      <c r="L11" s="99"/>
      <c r="M11" s="100"/>
      <c r="N11" s="103"/>
      <c r="O11" s="102"/>
      <c r="P11" s="101"/>
      <c r="Q11" s="100"/>
      <c r="R11" s="99"/>
      <c r="S11" s="100"/>
      <c r="T11" s="259"/>
      <c r="U11" s="260"/>
      <c r="V11" s="261"/>
      <c r="W11" s="261"/>
      <c r="X11" s="261"/>
      <c r="Y11" s="262"/>
      <c r="Z11" s="768"/>
    </row>
    <row r="12" spans="1:31">
      <c r="A12" s="98" t="s">
        <v>140</v>
      </c>
      <c r="B12" s="97"/>
      <c r="C12" s="96"/>
      <c r="D12" s="95"/>
      <c r="E12" s="94"/>
      <c r="F12" s="93"/>
      <c r="G12" s="94"/>
      <c r="H12" s="97"/>
      <c r="I12" s="96"/>
      <c r="J12" s="95"/>
      <c r="K12" s="94"/>
      <c r="L12" s="93"/>
      <c r="M12" s="94"/>
      <c r="N12" s="97"/>
      <c r="O12" s="96"/>
      <c r="P12" s="95"/>
      <c r="Q12" s="94"/>
      <c r="R12" s="93"/>
      <c r="S12" s="94"/>
      <c r="T12" s="97"/>
      <c r="U12" s="123"/>
      <c r="V12" s="94"/>
      <c r="W12" s="94"/>
      <c r="X12" s="94"/>
      <c r="Y12" s="93"/>
      <c r="Z12" s="768"/>
    </row>
    <row r="13" spans="1:31">
      <c r="A13" s="98" t="s">
        <v>139</v>
      </c>
      <c r="B13" s="97"/>
      <c r="C13" s="96"/>
      <c r="D13" s="95"/>
      <c r="E13" s="94"/>
      <c r="F13" s="93"/>
      <c r="G13" s="94"/>
      <c r="H13" s="97"/>
      <c r="I13" s="96"/>
      <c r="J13" s="95"/>
      <c r="K13" s="94"/>
      <c r="L13" s="93"/>
      <c r="M13" s="94"/>
      <c r="N13" s="97"/>
      <c r="O13" s="96"/>
      <c r="P13" s="95"/>
      <c r="Q13" s="94"/>
      <c r="R13" s="93"/>
      <c r="S13" s="94"/>
      <c r="T13" s="97"/>
      <c r="U13" s="123"/>
      <c r="V13" s="94"/>
      <c r="W13" s="94"/>
      <c r="X13" s="94"/>
      <c r="Y13" s="93"/>
      <c r="Z13" s="768"/>
    </row>
    <row r="14" spans="1:31">
      <c r="A14" s="98" t="s">
        <v>138</v>
      </c>
      <c r="B14" s="97"/>
      <c r="C14" s="96"/>
      <c r="D14" s="95"/>
      <c r="E14" s="94"/>
      <c r="F14" s="93"/>
      <c r="G14" s="94"/>
      <c r="H14" s="97"/>
      <c r="I14" s="96"/>
      <c r="J14" s="95"/>
      <c r="K14" s="94"/>
      <c r="L14" s="93"/>
      <c r="M14" s="94"/>
      <c r="N14" s="97"/>
      <c r="O14" s="96"/>
      <c r="P14" s="95"/>
      <c r="Q14" s="94"/>
      <c r="R14" s="93"/>
      <c r="S14" s="94"/>
      <c r="T14" s="97"/>
      <c r="U14" s="123"/>
      <c r="V14" s="94"/>
      <c r="W14" s="94"/>
      <c r="X14" s="94"/>
      <c r="Y14" s="93"/>
      <c r="Z14" s="768"/>
    </row>
    <row r="15" spans="1:31">
      <c r="A15" s="98" t="s">
        <v>137</v>
      </c>
      <c r="B15" s="97"/>
      <c r="C15" s="96"/>
      <c r="D15" s="95"/>
      <c r="E15" s="94"/>
      <c r="F15" s="93"/>
      <c r="G15" s="94"/>
      <c r="H15" s="97"/>
      <c r="I15" s="96"/>
      <c r="J15" s="95"/>
      <c r="K15" s="94"/>
      <c r="L15" s="93"/>
      <c r="M15" s="94"/>
      <c r="N15" s="97"/>
      <c r="O15" s="96"/>
      <c r="P15" s="95"/>
      <c r="Q15" s="94"/>
      <c r="R15" s="93"/>
      <c r="S15" s="94"/>
      <c r="T15" s="97"/>
      <c r="U15" s="123"/>
      <c r="V15" s="94"/>
      <c r="W15" s="94"/>
      <c r="X15" s="94"/>
      <c r="Y15" s="93"/>
      <c r="Z15" s="768"/>
    </row>
    <row r="16" spans="1:31">
      <c r="A16" s="98" t="s">
        <v>136</v>
      </c>
      <c r="B16" s="97"/>
      <c r="C16" s="96"/>
      <c r="D16" s="95"/>
      <c r="E16" s="94"/>
      <c r="F16" s="93"/>
      <c r="G16" s="94"/>
      <c r="H16" s="97"/>
      <c r="I16" s="96"/>
      <c r="J16" s="95"/>
      <c r="K16" s="94"/>
      <c r="L16" s="93"/>
      <c r="M16" s="94"/>
      <c r="N16" s="97"/>
      <c r="O16" s="96"/>
      <c r="P16" s="95"/>
      <c r="Q16" s="94"/>
      <c r="R16" s="93"/>
      <c r="S16" s="94"/>
      <c r="T16" s="97"/>
      <c r="U16" s="123"/>
      <c r="V16" s="94"/>
      <c r="W16" s="94"/>
      <c r="X16" s="94"/>
      <c r="Y16" s="93"/>
      <c r="Z16" s="768"/>
    </row>
    <row r="17" spans="1:26">
      <c r="A17" s="98" t="s">
        <v>135</v>
      </c>
      <c r="B17" s="97"/>
      <c r="C17" s="96"/>
      <c r="D17" s="95"/>
      <c r="E17" s="94"/>
      <c r="F17" s="93"/>
      <c r="G17" s="94"/>
      <c r="H17" s="97"/>
      <c r="I17" s="96"/>
      <c r="J17" s="95"/>
      <c r="K17" s="94"/>
      <c r="L17" s="93"/>
      <c r="M17" s="94"/>
      <c r="N17" s="97"/>
      <c r="O17" s="96"/>
      <c r="P17" s="95"/>
      <c r="Q17" s="94"/>
      <c r="R17" s="93"/>
      <c r="S17" s="94"/>
      <c r="T17" s="97"/>
      <c r="U17" s="123"/>
      <c r="V17" s="94"/>
      <c r="W17" s="94"/>
      <c r="X17" s="94"/>
      <c r="Y17" s="93"/>
      <c r="Z17" s="768"/>
    </row>
    <row r="18" spans="1:26">
      <c r="A18" s="98" t="s">
        <v>134</v>
      </c>
      <c r="B18" s="97"/>
      <c r="C18" s="96"/>
      <c r="D18" s="95"/>
      <c r="E18" s="94"/>
      <c r="F18" s="93"/>
      <c r="G18" s="94"/>
      <c r="H18" s="97"/>
      <c r="I18" s="96"/>
      <c r="J18" s="95"/>
      <c r="K18" s="94"/>
      <c r="L18" s="93"/>
      <c r="M18" s="94"/>
      <c r="N18" s="97"/>
      <c r="O18" s="96"/>
      <c r="P18" s="95"/>
      <c r="Q18" s="94"/>
      <c r="R18" s="93"/>
      <c r="S18" s="94"/>
      <c r="T18" s="97"/>
      <c r="U18" s="123"/>
      <c r="V18" s="94"/>
      <c r="W18" s="94"/>
      <c r="X18" s="94"/>
      <c r="Y18" s="93"/>
      <c r="Z18" s="768"/>
    </row>
    <row r="19" spans="1:26">
      <c r="A19" s="98" t="s">
        <v>133</v>
      </c>
      <c r="B19" s="97"/>
      <c r="C19" s="96"/>
      <c r="D19" s="95"/>
      <c r="E19" s="94"/>
      <c r="F19" s="93"/>
      <c r="G19" s="94"/>
      <c r="H19" s="97"/>
      <c r="I19" s="96"/>
      <c r="J19" s="95"/>
      <c r="K19" s="94"/>
      <c r="L19" s="93"/>
      <c r="M19" s="94"/>
      <c r="N19" s="97"/>
      <c r="O19" s="96"/>
      <c r="P19" s="95"/>
      <c r="Q19" s="94"/>
      <c r="R19" s="93"/>
      <c r="S19" s="94"/>
      <c r="T19" s="97"/>
      <c r="U19" s="123"/>
      <c r="V19" s="94"/>
      <c r="W19" s="94"/>
      <c r="X19" s="94"/>
      <c r="Y19" s="93"/>
      <c r="Z19" s="768"/>
    </row>
    <row r="20" spans="1:26">
      <c r="A20" s="98" t="s">
        <v>132</v>
      </c>
      <c r="B20" s="97"/>
      <c r="C20" s="96"/>
      <c r="D20" s="95"/>
      <c r="E20" s="94"/>
      <c r="F20" s="93"/>
      <c r="G20" s="94"/>
      <c r="H20" s="97"/>
      <c r="I20" s="96"/>
      <c r="J20" s="95"/>
      <c r="K20" s="94"/>
      <c r="L20" s="93"/>
      <c r="M20" s="94"/>
      <c r="N20" s="97"/>
      <c r="O20" s="96"/>
      <c r="P20" s="95"/>
      <c r="Q20" s="94"/>
      <c r="R20" s="93"/>
      <c r="S20" s="94"/>
      <c r="T20" s="97"/>
      <c r="U20" s="123"/>
      <c r="V20" s="94"/>
      <c r="W20" s="94"/>
      <c r="X20" s="94"/>
      <c r="Y20" s="93"/>
      <c r="Z20" s="768"/>
    </row>
    <row r="21" spans="1:26">
      <c r="A21" s="98" t="s">
        <v>131</v>
      </c>
      <c r="B21" s="97"/>
      <c r="C21" s="96"/>
      <c r="D21" s="95"/>
      <c r="E21" s="94"/>
      <c r="F21" s="93"/>
      <c r="G21" s="94"/>
      <c r="H21" s="97"/>
      <c r="I21" s="96"/>
      <c r="J21" s="95"/>
      <c r="K21" s="94"/>
      <c r="L21" s="93"/>
      <c r="M21" s="94"/>
      <c r="N21" s="97"/>
      <c r="O21" s="96"/>
      <c r="P21" s="95"/>
      <c r="Q21" s="94"/>
      <c r="R21" s="93"/>
      <c r="S21" s="94"/>
      <c r="T21" s="97"/>
      <c r="U21" s="123"/>
      <c r="V21" s="94"/>
      <c r="W21" s="94"/>
      <c r="X21" s="94"/>
      <c r="Y21" s="93"/>
      <c r="Z21" s="768"/>
    </row>
    <row r="22" spans="1:26">
      <c r="A22" s="98" t="s">
        <v>130</v>
      </c>
      <c r="B22" s="97"/>
      <c r="C22" s="96"/>
      <c r="D22" s="95"/>
      <c r="E22" s="94"/>
      <c r="F22" s="93"/>
      <c r="G22" s="94"/>
      <c r="H22" s="97"/>
      <c r="I22" s="96"/>
      <c r="J22" s="95"/>
      <c r="K22" s="94"/>
      <c r="L22" s="93"/>
      <c r="M22" s="94"/>
      <c r="N22" s="97"/>
      <c r="O22" s="96"/>
      <c r="P22" s="95"/>
      <c r="Q22" s="94"/>
      <c r="R22" s="93"/>
      <c r="S22" s="94"/>
      <c r="T22" s="97"/>
      <c r="U22" s="123"/>
      <c r="V22" s="94"/>
      <c r="W22" s="94"/>
      <c r="X22" s="94"/>
      <c r="Y22" s="93"/>
      <c r="Z22" s="768"/>
    </row>
    <row r="23" spans="1:26">
      <c r="A23" s="98" t="s">
        <v>129</v>
      </c>
      <c r="B23" s="97"/>
      <c r="C23" s="96"/>
      <c r="D23" s="95"/>
      <c r="E23" s="94"/>
      <c r="F23" s="93"/>
      <c r="G23" s="94"/>
      <c r="H23" s="97"/>
      <c r="I23" s="96"/>
      <c r="J23" s="95"/>
      <c r="K23" s="94"/>
      <c r="L23" s="93"/>
      <c r="M23" s="94"/>
      <c r="N23" s="97"/>
      <c r="O23" s="96"/>
      <c r="P23" s="95"/>
      <c r="Q23" s="94"/>
      <c r="R23" s="93"/>
      <c r="S23" s="94"/>
      <c r="T23" s="97"/>
      <c r="U23" s="123"/>
      <c r="V23" s="94"/>
      <c r="W23" s="94"/>
      <c r="X23" s="94"/>
      <c r="Y23" s="93"/>
      <c r="Z23" s="768"/>
    </row>
    <row r="24" spans="1:26">
      <c r="A24" s="98" t="s">
        <v>128</v>
      </c>
      <c r="B24" s="97"/>
      <c r="C24" s="96"/>
      <c r="D24" s="95"/>
      <c r="E24" s="94"/>
      <c r="F24" s="93"/>
      <c r="G24" s="94"/>
      <c r="H24" s="97"/>
      <c r="I24" s="96"/>
      <c r="J24" s="95"/>
      <c r="K24" s="94"/>
      <c r="L24" s="93"/>
      <c r="M24" s="94"/>
      <c r="N24" s="97"/>
      <c r="O24" s="96"/>
      <c r="P24" s="95"/>
      <c r="Q24" s="94"/>
      <c r="R24" s="93"/>
      <c r="S24" s="94"/>
      <c r="T24" s="97"/>
      <c r="U24" s="123"/>
      <c r="V24" s="94"/>
      <c r="W24" s="94"/>
      <c r="X24" s="94"/>
      <c r="Y24" s="93"/>
      <c r="Z24" s="768"/>
    </row>
    <row r="25" spans="1:26">
      <c r="A25" s="98" t="s">
        <v>127</v>
      </c>
      <c r="B25" s="97"/>
      <c r="C25" s="96"/>
      <c r="D25" s="95"/>
      <c r="E25" s="94"/>
      <c r="F25" s="93"/>
      <c r="G25" s="94"/>
      <c r="H25" s="97"/>
      <c r="I25" s="96"/>
      <c r="J25" s="95"/>
      <c r="K25" s="94"/>
      <c r="L25" s="93"/>
      <c r="M25" s="94"/>
      <c r="N25" s="97"/>
      <c r="O25" s="96"/>
      <c r="P25" s="95"/>
      <c r="Q25" s="94"/>
      <c r="R25" s="93"/>
      <c r="S25" s="94"/>
      <c r="T25" s="97"/>
      <c r="U25" s="123"/>
      <c r="V25" s="94"/>
      <c r="W25" s="94"/>
      <c r="X25" s="94"/>
      <c r="Y25" s="93"/>
      <c r="Z25" s="768"/>
    </row>
    <row r="26" spans="1:26">
      <c r="A26" s="98" t="s">
        <v>126</v>
      </c>
      <c r="B26" s="97"/>
      <c r="C26" s="96"/>
      <c r="D26" s="95"/>
      <c r="E26" s="94"/>
      <c r="F26" s="93"/>
      <c r="G26" s="94"/>
      <c r="H26" s="97"/>
      <c r="I26" s="96"/>
      <c r="J26" s="95"/>
      <c r="K26" s="94"/>
      <c r="L26" s="93"/>
      <c r="M26" s="94"/>
      <c r="N26" s="97"/>
      <c r="O26" s="96"/>
      <c r="P26" s="95"/>
      <c r="Q26" s="94"/>
      <c r="R26" s="93"/>
      <c r="S26" s="94"/>
      <c r="T26" s="97"/>
      <c r="U26" s="123"/>
      <c r="V26" s="94"/>
      <c r="W26" s="94"/>
      <c r="X26" s="94"/>
      <c r="Y26" s="93"/>
      <c r="Z26" s="768"/>
    </row>
    <row r="27" spans="1:26" ht="13.5" thickBot="1">
      <c r="A27" s="92" t="s">
        <v>125</v>
      </c>
      <c r="B27" s="91"/>
      <c r="C27" s="90"/>
      <c r="D27" s="89"/>
      <c r="E27" s="88"/>
      <c r="F27" s="87"/>
      <c r="G27" s="88"/>
      <c r="H27" s="91"/>
      <c r="I27" s="90"/>
      <c r="J27" s="89"/>
      <c r="K27" s="88"/>
      <c r="L27" s="87"/>
      <c r="M27" s="88"/>
      <c r="N27" s="91"/>
      <c r="O27" s="90"/>
      <c r="P27" s="89"/>
      <c r="Q27" s="88"/>
      <c r="R27" s="87"/>
      <c r="S27" s="88"/>
      <c r="T27" s="91"/>
      <c r="U27" s="256"/>
      <c r="V27" s="88"/>
      <c r="W27" s="88"/>
      <c r="X27" s="88"/>
      <c r="Y27" s="258"/>
      <c r="Z27" s="768"/>
    </row>
    <row r="28" spans="1:26" ht="15.75" customHeight="1">
      <c r="A28" s="737" t="s">
        <v>440</v>
      </c>
      <c r="B28" s="753" t="s">
        <v>110</v>
      </c>
      <c r="C28" s="754"/>
      <c r="D28" s="754"/>
      <c r="E28" s="754"/>
      <c r="F28" s="754"/>
      <c r="G28" s="755"/>
      <c r="H28" s="753" t="s">
        <v>109</v>
      </c>
      <c r="I28" s="754"/>
      <c r="J28" s="754"/>
      <c r="K28" s="754"/>
      <c r="L28" s="754"/>
      <c r="M28" s="755"/>
      <c r="N28" s="753" t="s">
        <v>108</v>
      </c>
      <c r="O28" s="754"/>
      <c r="P28" s="754"/>
      <c r="Q28" s="754"/>
      <c r="R28" s="754"/>
      <c r="S28" s="754"/>
      <c r="T28" s="764" t="s">
        <v>107</v>
      </c>
      <c r="U28" s="765"/>
      <c r="V28" s="765"/>
      <c r="W28" s="765"/>
      <c r="X28" s="765"/>
      <c r="Y28" s="766"/>
      <c r="Z28" s="767" t="s">
        <v>124</v>
      </c>
    </row>
    <row r="29" spans="1:26" ht="15.75" customHeight="1" thickBot="1">
      <c r="A29" s="738"/>
      <c r="B29" s="756" t="s">
        <v>106</v>
      </c>
      <c r="C29" s="757"/>
      <c r="D29" s="757"/>
      <c r="E29" s="757"/>
      <c r="F29" s="757"/>
      <c r="G29" s="758"/>
      <c r="H29" s="756" t="s">
        <v>106</v>
      </c>
      <c r="I29" s="757"/>
      <c r="J29" s="757"/>
      <c r="K29" s="757"/>
      <c r="L29" s="757"/>
      <c r="M29" s="758"/>
      <c r="N29" s="756" t="s">
        <v>106</v>
      </c>
      <c r="O29" s="757"/>
      <c r="P29" s="757"/>
      <c r="Q29" s="757"/>
      <c r="R29" s="757"/>
      <c r="S29" s="757"/>
      <c r="T29" s="777" t="s">
        <v>106</v>
      </c>
      <c r="U29" s="778"/>
      <c r="V29" s="778"/>
      <c r="W29" s="778"/>
      <c r="X29" s="778"/>
      <c r="Y29" s="779"/>
      <c r="Z29" s="768"/>
    </row>
    <row r="30" spans="1:26" ht="12.75" customHeight="1">
      <c r="A30" s="738"/>
      <c r="B30" s="740" t="s">
        <v>123</v>
      </c>
      <c r="C30" s="742" t="s">
        <v>122</v>
      </c>
      <c r="D30" s="744" t="s">
        <v>121</v>
      </c>
      <c r="E30" s="746" t="s">
        <v>120</v>
      </c>
      <c r="F30" s="762" t="s">
        <v>436</v>
      </c>
      <c r="G30" s="775" t="s">
        <v>444</v>
      </c>
      <c r="H30" s="740" t="s">
        <v>123</v>
      </c>
      <c r="I30" s="742" t="s">
        <v>122</v>
      </c>
      <c r="J30" s="744" t="s">
        <v>121</v>
      </c>
      <c r="K30" s="746" t="s">
        <v>120</v>
      </c>
      <c r="L30" s="762" t="s">
        <v>436</v>
      </c>
      <c r="M30" s="775" t="s">
        <v>444</v>
      </c>
      <c r="N30" s="740" t="s">
        <v>123</v>
      </c>
      <c r="O30" s="742" t="s">
        <v>122</v>
      </c>
      <c r="P30" s="744" t="s">
        <v>121</v>
      </c>
      <c r="Q30" s="746" t="s">
        <v>120</v>
      </c>
      <c r="R30" s="762" t="s">
        <v>436</v>
      </c>
      <c r="S30" s="775" t="s">
        <v>444</v>
      </c>
      <c r="T30" s="771" t="s">
        <v>123</v>
      </c>
      <c r="U30" s="740" t="s">
        <v>122</v>
      </c>
      <c r="V30" s="746" t="s">
        <v>121</v>
      </c>
      <c r="W30" s="746" t="s">
        <v>120</v>
      </c>
      <c r="X30" s="746" t="s">
        <v>436</v>
      </c>
      <c r="Y30" s="762" t="s">
        <v>444</v>
      </c>
      <c r="Z30" s="768"/>
    </row>
    <row r="31" spans="1:26" ht="50.25" customHeight="1" thickBot="1">
      <c r="A31" s="739"/>
      <c r="B31" s="741"/>
      <c r="C31" s="743"/>
      <c r="D31" s="745"/>
      <c r="E31" s="747"/>
      <c r="F31" s="763"/>
      <c r="G31" s="776"/>
      <c r="H31" s="741"/>
      <c r="I31" s="743"/>
      <c r="J31" s="745"/>
      <c r="K31" s="747"/>
      <c r="L31" s="763"/>
      <c r="M31" s="776"/>
      <c r="N31" s="741"/>
      <c r="O31" s="743"/>
      <c r="P31" s="745"/>
      <c r="Q31" s="747"/>
      <c r="R31" s="763"/>
      <c r="S31" s="776"/>
      <c r="T31" s="772"/>
      <c r="U31" s="741"/>
      <c r="V31" s="747"/>
      <c r="W31" s="747"/>
      <c r="X31" s="747"/>
      <c r="Y31" s="763"/>
      <c r="Z31" s="768"/>
    </row>
    <row r="32" spans="1:26" ht="13.5" thickBot="1">
      <c r="A32" s="246" t="s">
        <v>438</v>
      </c>
      <c r="B32" s="259"/>
      <c r="C32" s="272"/>
      <c r="D32" s="273"/>
      <c r="E32" s="261"/>
      <c r="F32" s="262"/>
      <c r="G32" s="261"/>
      <c r="H32" s="259"/>
      <c r="I32" s="272"/>
      <c r="J32" s="273"/>
      <c r="K32" s="261"/>
      <c r="L32" s="262"/>
      <c r="M32" s="261"/>
      <c r="N32" s="259"/>
      <c r="O32" s="272"/>
      <c r="P32" s="273"/>
      <c r="Q32" s="261"/>
      <c r="R32" s="262"/>
      <c r="S32" s="261"/>
      <c r="T32" s="259"/>
      <c r="U32" s="260"/>
      <c r="V32" s="261"/>
      <c r="W32" s="261"/>
      <c r="X32" s="261"/>
      <c r="Y32" s="271"/>
      <c r="Z32" s="768"/>
    </row>
    <row r="33" spans="1:26" ht="13.5" thickBot="1">
      <c r="A33" s="247" t="s">
        <v>439</v>
      </c>
      <c r="B33" s="91"/>
      <c r="C33" s="90"/>
      <c r="D33" s="89"/>
      <c r="E33" s="88"/>
      <c r="F33" s="87"/>
      <c r="G33" s="88"/>
      <c r="H33" s="91"/>
      <c r="I33" s="90"/>
      <c r="J33" s="89"/>
      <c r="K33" s="88"/>
      <c r="L33" s="87"/>
      <c r="M33" s="88"/>
      <c r="N33" s="91"/>
      <c r="O33" s="90"/>
      <c r="P33" s="89"/>
      <c r="Q33" s="88"/>
      <c r="R33" s="87"/>
      <c r="S33" s="88"/>
      <c r="T33" s="67"/>
      <c r="U33" s="256"/>
      <c r="V33" s="88"/>
      <c r="W33" s="88"/>
      <c r="X33" s="88"/>
      <c r="Y33" s="271"/>
      <c r="Z33" s="769"/>
    </row>
    <row r="34" spans="1:26">
      <c r="V34" s="257"/>
    </row>
    <row r="36" spans="1:26">
      <c r="B36" s="122"/>
    </row>
  </sheetData>
  <mergeCells count="73">
    <mergeCell ref="M9:M10"/>
    <mergeCell ref="M30:M31"/>
    <mergeCell ref="Y30:Y31"/>
    <mergeCell ref="T29:Y29"/>
    <mergeCell ref="T28:Y28"/>
    <mergeCell ref="P9:P10"/>
    <mergeCell ref="Q9:Q10"/>
    <mergeCell ref="R9:R10"/>
    <mergeCell ref="P30:P31"/>
    <mergeCell ref="Q30:Q31"/>
    <mergeCell ref="R30:R31"/>
    <mergeCell ref="X9:X10"/>
    <mergeCell ref="N8:S8"/>
    <mergeCell ref="N7:S7"/>
    <mergeCell ref="S30:S31"/>
    <mergeCell ref="N29:S29"/>
    <mergeCell ref="N28:S28"/>
    <mergeCell ref="N30:N31"/>
    <mergeCell ref="O30:O31"/>
    <mergeCell ref="S9:S10"/>
    <mergeCell ref="E9:E10"/>
    <mergeCell ref="F9:F10"/>
    <mergeCell ref="L30:L31"/>
    <mergeCell ref="F30:F31"/>
    <mergeCell ref="H9:H10"/>
    <mergeCell ref="G9:G10"/>
    <mergeCell ref="G30:G31"/>
    <mergeCell ref="B29:G29"/>
    <mergeCell ref="B28:G28"/>
    <mergeCell ref="H29:M29"/>
    <mergeCell ref="H28:M28"/>
    <mergeCell ref="H30:H31"/>
    <mergeCell ref="I30:I31"/>
    <mergeCell ref="J30:J31"/>
    <mergeCell ref="K30:K31"/>
    <mergeCell ref="L9:L10"/>
    <mergeCell ref="A4:F5"/>
    <mergeCell ref="B8:G8"/>
    <mergeCell ref="Z28:Z33"/>
    <mergeCell ref="A3:Z3"/>
    <mergeCell ref="T30:T31"/>
    <mergeCell ref="U30:U31"/>
    <mergeCell ref="V30:V31"/>
    <mergeCell ref="W30:W31"/>
    <mergeCell ref="X30:X31"/>
    <mergeCell ref="T9:T10"/>
    <mergeCell ref="U9:U10"/>
    <mergeCell ref="V9:V10"/>
    <mergeCell ref="Z7:Z27"/>
    <mergeCell ref="N9:N10"/>
    <mergeCell ref="O9:O10"/>
    <mergeCell ref="W9:W10"/>
    <mergeCell ref="Z4:Z5"/>
    <mergeCell ref="A6:C6"/>
    <mergeCell ref="A7:A10"/>
    <mergeCell ref="B9:B10"/>
    <mergeCell ref="C9:C10"/>
    <mergeCell ref="D9:D10"/>
    <mergeCell ref="I9:I10"/>
    <mergeCell ref="J9:J10"/>
    <mergeCell ref="K9:K10"/>
    <mergeCell ref="F6:G6"/>
    <mergeCell ref="B7:G7"/>
    <mergeCell ref="H7:M7"/>
    <mergeCell ref="H8:M8"/>
    <mergeCell ref="T8:Y8"/>
    <mergeCell ref="Y9:Y10"/>
    <mergeCell ref="T7:Y7"/>
    <mergeCell ref="A28:A31"/>
    <mergeCell ref="B30:B31"/>
    <mergeCell ref="C30:C31"/>
    <mergeCell ref="D30:D31"/>
    <mergeCell ref="E30:E31"/>
  </mergeCells>
  <pageMargins left="0.7" right="0.7" top="0.78740157499999996" bottom="0.78740157499999996" header="0.3" footer="0.3"/>
  <pageSetup paperSize="9"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9">
    <tabColor theme="0"/>
  </sheetPr>
  <dimension ref="A1:E136"/>
  <sheetViews>
    <sheetView zoomScaleNormal="100" workbookViewId="0">
      <selection activeCell="I12" sqref="I12"/>
    </sheetView>
  </sheetViews>
  <sheetFormatPr defaultRowHeight="15"/>
  <cols>
    <col min="1" max="1" width="35.42578125" customWidth="1"/>
    <col min="2" max="2" width="34.7109375" customWidth="1"/>
    <col min="3" max="3" width="22.42578125" customWidth="1"/>
    <col min="4" max="4" width="29.28515625" bestFit="1" customWidth="1"/>
    <col min="5" max="5" width="16.7109375" customWidth="1"/>
  </cols>
  <sheetData>
    <row r="1" spans="1:5">
      <c r="A1" s="676" t="s">
        <v>405</v>
      </c>
      <c r="B1" s="676"/>
      <c r="C1" s="17"/>
      <c r="D1" s="17"/>
      <c r="E1" s="17"/>
    </row>
    <row r="2" spans="1:5">
      <c r="A2" s="19" t="s">
        <v>419</v>
      </c>
      <c r="B2" s="19"/>
      <c r="C2" s="17"/>
      <c r="D2" s="17"/>
      <c r="E2" s="17"/>
    </row>
    <row r="3" spans="1:5" ht="15.75" thickBot="1">
      <c r="A3" s="796"/>
      <c r="B3" s="796"/>
      <c r="C3" s="796"/>
      <c r="D3" s="796"/>
      <c r="E3" s="796"/>
    </row>
    <row r="4" spans="1:5">
      <c r="A4" s="654" t="s">
        <v>6</v>
      </c>
      <c r="B4" s="680"/>
      <c r="C4" s="680"/>
      <c r="D4" s="680"/>
      <c r="E4" s="650" t="s">
        <v>485</v>
      </c>
    </row>
    <row r="5" spans="1:5" ht="20.100000000000001" customHeight="1" thickBot="1">
      <c r="A5" s="697"/>
      <c r="B5" s="698"/>
      <c r="C5" s="698"/>
      <c r="D5" s="698"/>
      <c r="E5" s="651"/>
    </row>
    <row r="6" spans="1:5" ht="15.75" thickBot="1">
      <c r="A6" s="683" t="str">
        <f>Obsah!A3</f>
        <v>Informace platné k datu</v>
      </c>
      <c r="B6" s="794"/>
      <c r="C6" s="795"/>
      <c r="D6" s="393" t="s">
        <v>696</v>
      </c>
      <c r="E6" s="15"/>
    </row>
    <row r="7" spans="1:5" ht="39.950000000000003" customHeight="1">
      <c r="A7" s="797" t="s">
        <v>235</v>
      </c>
      <c r="B7" s="798"/>
      <c r="C7" s="799"/>
      <c r="D7" s="121" t="s">
        <v>110</v>
      </c>
      <c r="E7" s="783" t="s">
        <v>234</v>
      </c>
    </row>
    <row r="8" spans="1:5" ht="21" customHeight="1" thickBot="1">
      <c r="A8" s="800"/>
      <c r="B8" s="801"/>
      <c r="C8" s="802"/>
      <c r="D8" s="417">
        <v>43921</v>
      </c>
      <c r="E8" s="784"/>
    </row>
    <row r="9" spans="1:5" ht="15" customHeight="1">
      <c r="A9" s="803" t="s">
        <v>233</v>
      </c>
      <c r="B9" s="804"/>
      <c r="C9" s="805"/>
      <c r="D9" s="419">
        <v>719122.39044999995</v>
      </c>
      <c r="E9" s="784"/>
    </row>
    <row r="10" spans="1:5" ht="15" customHeight="1">
      <c r="A10" s="788" t="s">
        <v>546</v>
      </c>
      <c r="B10" s="789"/>
      <c r="C10" s="790"/>
      <c r="D10" s="420">
        <v>304309.88699999999</v>
      </c>
      <c r="E10" s="784"/>
    </row>
    <row r="11" spans="1:5" ht="15" customHeight="1">
      <c r="A11" s="788" t="s">
        <v>232</v>
      </c>
      <c r="B11" s="789"/>
      <c r="C11" s="790"/>
      <c r="D11" s="420">
        <v>143.09700000000001</v>
      </c>
      <c r="E11" s="784"/>
    </row>
    <row r="12" spans="1:5" ht="15" customHeight="1">
      <c r="A12" s="788" t="s">
        <v>231</v>
      </c>
      <c r="B12" s="789"/>
      <c r="C12" s="790"/>
      <c r="D12" s="420">
        <v>0</v>
      </c>
      <c r="E12" s="784"/>
    </row>
    <row r="13" spans="1:5" ht="15" customHeight="1">
      <c r="A13" s="788" t="s">
        <v>547</v>
      </c>
      <c r="B13" s="789"/>
      <c r="C13" s="790"/>
      <c r="D13" s="420">
        <v>304166.78999999998</v>
      </c>
      <c r="E13" s="784"/>
    </row>
    <row r="14" spans="1:5" ht="15" customHeight="1">
      <c r="A14" s="788" t="s">
        <v>548</v>
      </c>
      <c r="B14" s="789"/>
      <c r="C14" s="790"/>
      <c r="D14" s="420">
        <v>0</v>
      </c>
      <c r="E14" s="784"/>
    </row>
    <row r="15" spans="1:5" ht="15" customHeight="1">
      <c r="A15" s="788" t="s">
        <v>230</v>
      </c>
      <c r="B15" s="789"/>
      <c r="C15" s="790"/>
      <c r="D15" s="420">
        <v>0</v>
      </c>
      <c r="E15" s="784"/>
    </row>
    <row r="16" spans="1:5" ht="15" customHeight="1">
      <c r="A16" s="788" t="s">
        <v>229</v>
      </c>
      <c r="B16" s="789"/>
      <c r="C16" s="790"/>
      <c r="D16" s="420">
        <v>0</v>
      </c>
      <c r="E16" s="784"/>
    </row>
    <row r="17" spans="1:5" ht="15" customHeight="1">
      <c r="A17" s="788" t="s">
        <v>228</v>
      </c>
      <c r="B17" s="789"/>
      <c r="C17" s="790"/>
      <c r="D17" s="420">
        <v>0</v>
      </c>
      <c r="E17" s="784"/>
    </row>
    <row r="18" spans="1:5" ht="15" customHeight="1">
      <c r="A18" s="788" t="s">
        <v>227</v>
      </c>
      <c r="B18" s="789"/>
      <c r="C18" s="790"/>
      <c r="D18" s="420">
        <v>0</v>
      </c>
      <c r="E18" s="784"/>
    </row>
    <row r="19" spans="1:5" ht="15" customHeight="1">
      <c r="A19" s="788" t="s">
        <v>226</v>
      </c>
      <c r="B19" s="789"/>
      <c r="C19" s="790"/>
      <c r="D19" s="420">
        <v>0</v>
      </c>
      <c r="E19" s="784"/>
    </row>
    <row r="20" spans="1:5" ht="15" customHeight="1">
      <c r="A20" s="788" t="s">
        <v>225</v>
      </c>
      <c r="B20" s="789"/>
      <c r="C20" s="790"/>
      <c r="D20" s="420">
        <v>0</v>
      </c>
      <c r="E20" s="784"/>
    </row>
    <row r="21" spans="1:5" ht="15" customHeight="1">
      <c r="A21" s="788" t="s">
        <v>224</v>
      </c>
      <c r="B21" s="789"/>
      <c r="C21" s="790"/>
      <c r="D21" s="420">
        <v>0</v>
      </c>
      <c r="E21" s="784"/>
    </row>
    <row r="22" spans="1:5" ht="15" customHeight="1">
      <c r="A22" s="788" t="s">
        <v>223</v>
      </c>
      <c r="B22" s="789"/>
      <c r="C22" s="790"/>
      <c r="D22" s="420">
        <v>0</v>
      </c>
      <c r="E22" s="784"/>
    </row>
    <row r="23" spans="1:5" ht="15" customHeight="1">
      <c r="A23" s="788" t="s">
        <v>222</v>
      </c>
      <c r="B23" s="789"/>
      <c r="C23" s="790"/>
      <c r="D23" s="420">
        <v>0</v>
      </c>
      <c r="E23" s="784"/>
    </row>
    <row r="24" spans="1:5" ht="15" customHeight="1">
      <c r="A24" s="788" t="s">
        <v>221</v>
      </c>
      <c r="B24" s="789"/>
      <c r="C24" s="790"/>
      <c r="D24" s="420">
        <v>0</v>
      </c>
      <c r="E24" s="784"/>
    </row>
    <row r="25" spans="1:5" ht="15" customHeight="1">
      <c r="A25" s="788" t="s">
        <v>220</v>
      </c>
      <c r="B25" s="789"/>
      <c r="C25" s="790"/>
      <c r="D25" s="420">
        <v>0</v>
      </c>
      <c r="E25" s="784"/>
    </row>
    <row r="26" spans="1:5" ht="15" customHeight="1">
      <c r="A26" s="788" t="s">
        <v>219</v>
      </c>
      <c r="B26" s="789"/>
      <c r="C26" s="790"/>
      <c r="D26" s="420">
        <v>156.83600000000001</v>
      </c>
      <c r="E26" s="784"/>
    </row>
    <row r="27" spans="1:5" ht="15" customHeight="1">
      <c r="A27" s="788" t="s">
        <v>218</v>
      </c>
      <c r="B27" s="789"/>
      <c r="C27" s="790"/>
      <c r="D27" s="420">
        <v>0</v>
      </c>
      <c r="E27" s="784"/>
    </row>
    <row r="28" spans="1:5" ht="15" customHeight="1">
      <c r="A28" s="788" t="s">
        <v>217</v>
      </c>
      <c r="B28" s="789"/>
      <c r="C28" s="790"/>
      <c r="D28" s="420">
        <v>0</v>
      </c>
      <c r="E28" s="784"/>
    </row>
    <row r="29" spans="1:5" ht="15" customHeight="1">
      <c r="A29" s="788" t="s">
        <v>216</v>
      </c>
      <c r="B29" s="789"/>
      <c r="C29" s="790"/>
      <c r="D29" s="420">
        <v>156.83600000000001</v>
      </c>
      <c r="E29" s="784"/>
    </row>
    <row r="30" spans="1:5" ht="15" customHeight="1">
      <c r="A30" s="788" t="s">
        <v>215</v>
      </c>
      <c r="B30" s="789"/>
      <c r="C30" s="790"/>
      <c r="D30" s="420">
        <v>0</v>
      </c>
      <c r="E30" s="784"/>
    </row>
    <row r="31" spans="1:5" ht="15" customHeight="1">
      <c r="A31" s="788" t="s">
        <v>214</v>
      </c>
      <c r="B31" s="789"/>
      <c r="C31" s="790"/>
      <c r="D31" s="420">
        <v>0</v>
      </c>
      <c r="E31" s="784"/>
    </row>
    <row r="32" spans="1:5" ht="15" customHeight="1">
      <c r="A32" s="788" t="s">
        <v>213</v>
      </c>
      <c r="B32" s="789"/>
      <c r="C32" s="790"/>
      <c r="D32" s="420">
        <v>0</v>
      </c>
      <c r="E32" s="784"/>
    </row>
    <row r="33" spans="1:5" ht="15" customHeight="1">
      <c r="A33" s="788" t="s">
        <v>212</v>
      </c>
      <c r="B33" s="789"/>
      <c r="C33" s="790"/>
      <c r="D33" s="420">
        <v>0</v>
      </c>
      <c r="E33" s="784"/>
    </row>
    <row r="34" spans="1:5" ht="15" customHeight="1">
      <c r="A34" s="788" t="s">
        <v>211</v>
      </c>
      <c r="B34" s="789"/>
      <c r="C34" s="790"/>
      <c r="D34" s="420">
        <v>0</v>
      </c>
      <c r="E34" s="784"/>
    </row>
    <row r="35" spans="1:5" ht="15" customHeight="1">
      <c r="A35" s="788" t="s">
        <v>210</v>
      </c>
      <c r="B35" s="789"/>
      <c r="C35" s="790"/>
      <c r="D35" s="420">
        <v>0</v>
      </c>
      <c r="E35" s="784"/>
    </row>
    <row r="36" spans="1:5" ht="15" customHeight="1">
      <c r="A36" s="788" t="s">
        <v>209</v>
      </c>
      <c r="B36" s="789"/>
      <c r="C36" s="790"/>
      <c r="D36" s="420">
        <v>15395.947</v>
      </c>
      <c r="E36" s="784"/>
    </row>
    <row r="37" spans="1:5" ht="15" customHeight="1">
      <c r="A37" s="788" t="s">
        <v>208</v>
      </c>
      <c r="B37" s="789"/>
      <c r="C37" s="790"/>
      <c r="D37" s="420">
        <v>15395.947</v>
      </c>
      <c r="E37" s="784"/>
    </row>
    <row r="38" spans="1:5" ht="15" customHeight="1">
      <c r="A38" s="788" t="s">
        <v>549</v>
      </c>
      <c r="B38" s="789"/>
      <c r="C38" s="790"/>
      <c r="D38" s="420">
        <v>0</v>
      </c>
      <c r="E38" s="784"/>
    </row>
    <row r="39" spans="1:5" ht="15" customHeight="1">
      <c r="A39" s="788" t="s">
        <v>207</v>
      </c>
      <c r="B39" s="789"/>
      <c r="C39" s="790"/>
      <c r="D39" s="420">
        <v>26223.281999999999</v>
      </c>
      <c r="E39" s="784"/>
    </row>
    <row r="40" spans="1:5" ht="15" customHeight="1">
      <c r="A40" s="788" t="s">
        <v>206</v>
      </c>
      <c r="B40" s="789"/>
      <c r="C40" s="790"/>
      <c r="D40" s="420">
        <v>0</v>
      </c>
      <c r="E40" s="784"/>
    </row>
    <row r="41" spans="1:5" ht="15" customHeight="1">
      <c r="A41" s="788" t="s">
        <v>205</v>
      </c>
      <c r="B41" s="789"/>
      <c r="C41" s="790"/>
      <c r="D41" s="420">
        <v>26223.281999999999</v>
      </c>
      <c r="E41" s="784"/>
    </row>
    <row r="42" spans="1:5" ht="15" customHeight="1">
      <c r="A42" s="788" t="s">
        <v>204</v>
      </c>
      <c r="B42" s="789"/>
      <c r="C42" s="790"/>
      <c r="D42" s="420">
        <v>16760.696</v>
      </c>
      <c r="E42" s="784"/>
    </row>
    <row r="43" spans="1:5" ht="15" customHeight="1">
      <c r="A43" s="788" t="s">
        <v>203</v>
      </c>
      <c r="B43" s="789"/>
      <c r="C43" s="790"/>
      <c r="D43" s="420">
        <v>10449.144</v>
      </c>
      <c r="E43" s="784"/>
    </row>
    <row r="44" spans="1:5" ht="15" customHeight="1">
      <c r="A44" s="788" t="s">
        <v>202</v>
      </c>
      <c r="B44" s="789"/>
      <c r="C44" s="790"/>
      <c r="D44" s="420">
        <v>6311.5510000000004</v>
      </c>
      <c r="E44" s="784"/>
    </row>
    <row r="45" spans="1:5" ht="15" customHeight="1">
      <c r="A45" s="788" t="s">
        <v>201</v>
      </c>
      <c r="B45" s="789"/>
      <c r="C45" s="790"/>
      <c r="D45" s="420">
        <v>356275.74300000002</v>
      </c>
      <c r="E45" s="784"/>
    </row>
    <row r="46" spans="1:5" ht="15" customHeight="1" thickBot="1">
      <c r="A46" s="791" t="s">
        <v>550</v>
      </c>
      <c r="B46" s="792"/>
      <c r="C46" s="793"/>
      <c r="D46" s="421">
        <v>0</v>
      </c>
      <c r="E46" s="784"/>
    </row>
    <row r="47" spans="1:5" s="119" customFormat="1" ht="39.950000000000003" customHeight="1" thickBot="1">
      <c r="A47" s="785" t="s">
        <v>200</v>
      </c>
      <c r="B47" s="786"/>
      <c r="C47" s="787"/>
      <c r="D47" s="263" t="s">
        <v>110</v>
      </c>
      <c r="E47" s="784"/>
    </row>
    <row r="48" spans="1:5">
      <c r="A48" s="806" t="s">
        <v>199</v>
      </c>
      <c r="B48" s="807"/>
      <c r="C48" s="808"/>
      <c r="D48" s="419">
        <v>719122.39</v>
      </c>
      <c r="E48" s="784"/>
    </row>
    <row r="49" spans="1:5" ht="15" customHeight="1">
      <c r="A49" s="780" t="s">
        <v>198</v>
      </c>
      <c r="B49" s="781"/>
      <c r="C49" s="782"/>
      <c r="D49" s="420">
        <v>187664.533</v>
      </c>
      <c r="E49" s="784"/>
    </row>
    <row r="50" spans="1:5" ht="15" customHeight="1">
      <c r="A50" s="780" t="s">
        <v>197</v>
      </c>
      <c r="B50" s="781"/>
      <c r="C50" s="782"/>
      <c r="D50" s="420">
        <v>111297.99800000001</v>
      </c>
      <c r="E50" s="784"/>
    </row>
    <row r="51" spans="1:5" ht="15" customHeight="1">
      <c r="A51" s="780" t="s">
        <v>196</v>
      </c>
      <c r="B51" s="781"/>
      <c r="C51" s="782"/>
      <c r="D51" s="420">
        <v>0</v>
      </c>
      <c r="E51" s="784"/>
    </row>
    <row r="52" spans="1:5" ht="15" customHeight="1">
      <c r="A52" s="780" t="s">
        <v>195</v>
      </c>
      <c r="B52" s="781"/>
      <c r="C52" s="782"/>
      <c r="D52" s="420">
        <v>0</v>
      </c>
      <c r="E52" s="784"/>
    </row>
    <row r="53" spans="1:5" ht="15" customHeight="1">
      <c r="A53" s="780" t="s">
        <v>194</v>
      </c>
      <c r="B53" s="781"/>
      <c r="C53" s="782"/>
      <c r="D53" s="420">
        <v>0</v>
      </c>
      <c r="E53" s="784"/>
    </row>
    <row r="54" spans="1:5" ht="15" customHeight="1">
      <c r="A54" s="780" t="s">
        <v>193</v>
      </c>
      <c r="B54" s="781"/>
      <c r="C54" s="782"/>
      <c r="D54" s="420">
        <v>0</v>
      </c>
      <c r="E54" s="784"/>
    </row>
    <row r="55" spans="1:5" ht="15" customHeight="1">
      <c r="A55" s="780" t="s">
        <v>192</v>
      </c>
      <c r="B55" s="781"/>
      <c r="C55" s="782"/>
      <c r="D55" s="420">
        <v>111297.99800000001</v>
      </c>
      <c r="E55" s="784"/>
    </row>
    <row r="56" spans="1:5" ht="15" customHeight="1">
      <c r="A56" s="780" t="s">
        <v>191</v>
      </c>
      <c r="B56" s="781"/>
      <c r="C56" s="782"/>
      <c r="D56" s="420">
        <v>0</v>
      </c>
      <c r="E56" s="784"/>
    </row>
    <row r="57" spans="1:5" ht="15" customHeight="1">
      <c r="A57" s="780" t="s">
        <v>190</v>
      </c>
      <c r="B57" s="781"/>
      <c r="C57" s="782"/>
      <c r="D57" s="420">
        <v>0</v>
      </c>
      <c r="E57" s="784"/>
    </row>
    <row r="58" spans="1:5" ht="15" customHeight="1">
      <c r="A58" s="780" t="s">
        <v>189</v>
      </c>
      <c r="B58" s="781"/>
      <c r="C58" s="782"/>
      <c r="D58" s="420">
        <v>0</v>
      </c>
      <c r="E58" s="784"/>
    </row>
    <row r="59" spans="1:5" ht="15" customHeight="1">
      <c r="A59" s="780" t="s">
        <v>188</v>
      </c>
      <c r="B59" s="781"/>
      <c r="C59" s="782"/>
      <c r="D59" s="420">
        <v>0</v>
      </c>
      <c r="E59" s="784"/>
    </row>
    <row r="60" spans="1:5" ht="15" customHeight="1">
      <c r="A60" s="780" t="s">
        <v>187</v>
      </c>
      <c r="B60" s="781"/>
      <c r="C60" s="782"/>
      <c r="D60" s="420">
        <v>0</v>
      </c>
      <c r="E60" s="784"/>
    </row>
    <row r="61" spans="1:5" ht="15" customHeight="1">
      <c r="A61" s="780" t="s">
        <v>186</v>
      </c>
      <c r="B61" s="781"/>
      <c r="C61" s="782"/>
      <c r="D61" s="420">
        <v>0</v>
      </c>
      <c r="E61" s="784"/>
    </row>
    <row r="62" spans="1:5" ht="15" customHeight="1">
      <c r="A62" s="780" t="s">
        <v>185</v>
      </c>
      <c r="B62" s="781"/>
      <c r="C62" s="782"/>
      <c r="D62" s="420">
        <v>0</v>
      </c>
      <c r="E62" s="784"/>
    </row>
    <row r="63" spans="1:5" ht="15" customHeight="1">
      <c r="A63" s="780" t="s">
        <v>184</v>
      </c>
      <c r="B63" s="781"/>
      <c r="C63" s="782"/>
      <c r="D63" s="420">
        <v>0</v>
      </c>
      <c r="E63" s="784"/>
    </row>
    <row r="64" spans="1:5" ht="15" customHeight="1">
      <c r="A64" s="780" t="s">
        <v>183</v>
      </c>
      <c r="B64" s="781"/>
      <c r="C64" s="782"/>
      <c r="D64" s="420">
        <v>0</v>
      </c>
      <c r="E64" s="784"/>
    </row>
    <row r="65" spans="1:5" ht="15" customHeight="1">
      <c r="A65" s="780" t="s">
        <v>627</v>
      </c>
      <c r="B65" s="781"/>
      <c r="C65" s="782"/>
      <c r="D65" s="420">
        <v>0</v>
      </c>
      <c r="E65" s="784"/>
    </row>
    <row r="66" spans="1:5" ht="15" customHeight="1">
      <c r="A66" s="780" t="s">
        <v>182</v>
      </c>
      <c r="B66" s="781"/>
      <c r="C66" s="782"/>
      <c r="D66" s="420">
        <v>0</v>
      </c>
      <c r="E66" s="784"/>
    </row>
    <row r="67" spans="1:5" ht="15" customHeight="1">
      <c r="A67" s="780" t="s">
        <v>551</v>
      </c>
      <c r="B67" s="781"/>
      <c r="C67" s="782"/>
      <c r="D67" s="420">
        <v>0</v>
      </c>
      <c r="E67" s="784"/>
    </row>
    <row r="68" spans="1:5" ht="15" customHeight="1">
      <c r="A68" s="780" t="s">
        <v>552</v>
      </c>
      <c r="B68" s="781"/>
      <c r="C68" s="782"/>
      <c r="D68" s="420">
        <v>0</v>
      </c>
      <c r="E68" s="784"/>
    </row>
    <row r="69" spans="1:5" ht="15" customHeight="1">
      <c r="A69" s="780" t="s">
        <v>181</v>
      </c>
      <c r="B69" s="781"/>
      <c r="C69" s="782"/>
      <c r="D69" s="420">
        <v>0</v>
      </c>
      <c r="E69" s="784"/>
    </row>
    <row r="70" spans="1:5" ht="15" customHeight="1">
      <c r="A70" s="780" t="s">
        <v>180</v>
      </c>
      <c r="B70" s="781"/>
      <c r="C70" s="782"/>
      <c r="D70" s="420">
        <v>0</v>
      </c>
      <c r="E70" s="784"/>
    </row>
    <row r="71" spans="1:5" ht="15" customHeight="1">
      <c r="A71" s="780" t="s">
        <v>179</v>
      </c>
      <c r="B71" s="781"/>
      <c r="C71" s="782"/>
      <c r="D71" s="420">
        <v>0</v>
      </c>
      <c r="E71" s="784"/>
    </row>
    <row r="72" spans="1:5">
      <c r="A72" s="780" t="s">
        <v>178</v>
      </c>
      <c r="B72" s="781"/>
      <c r="C72" s="782"/>
      <c r="D72" s="420">
        <v>0</v>
      </c>
      <c r="E72" s="784"/>
    </row>
    <row r="73" spans="1:5">
      <c r="A73" s="780" t="s">
        <v>177</v>
      </c>
      <c r="B73" s="781"/>
      <c r="C73" s="782"/>
      <c r="D73" s="420">
        <v>358.75099999999998</v>
      </c>
      <c r="E73" s="784"/>
    </row>
    <row r="74" spans="1:5">
      <c r="A74" s="780" t="s">
        <v>176</v>
      </c>
      <c r="B74" s="781"/>
      <c r="C74" s="782"/>
      <c r="D74" s="420">
        <v>0</v>
      </c>
      <c r="E74" s="784"/>
    </row>
    <row r="75" spans="1:5">
      <c r="A75" s="780" t="s">
        <v>175</v>
      </c>
      <c r="B75" s="781"/>
      <c r="C75" s="782"/>
      <c r="D75" s="420">
        <v>358.75099999999998</v>
      </c>
      <c r="E75" s="784"/>
    </row>
    <row r="76" spans="1:5" ht="15.75" customHeight="1">
      <c r="A76" s="780" t="s">
        <v>174</v>
      </c>
      <c r="B76" s="781"/>
      <c r="C76" s="782"/>
      <c r="D76" s="420">
        <v>0</v>
      </c>
      <c r="E76" s="784"/>
    </row>
    <row r="77" spans="1:5">
      <c r="A77" s="780" t="s">
        <v>173</v>
      </c>
      <c r="B77" s="781"/>
      <c r="C77" s="782"/>
      <c r="D77" s="420">
        <v>76007.785000000003</v>
      </c>
      <c r="E77" s="784"/>
    </row>
    <row r="78" spans="1:5" ht="15" customHeight="1">
      <c r="A78" s="780" t="s">
        <v>172</v>
      </c>
      <c r="B78" s="781"/>
      <c r="C78" s="782"/>
      <c r="D78" s="420">
        <v>0</v>
      </c>
      <c r="E78" s="784"/>
    </row>
    <row r="79" spans="1:5">
      <c r="A79" s="780" t="s">
        <v>171</v>
      </c>
      <c r="B79" s="781"/>
      <c r="C79" s="782"/>
      <c r="D79" s="420">
        <v>531457.85699999996</v>
      </c>
      <c r="E79" s="784"/>
    </row>
    <row r="80" spans="1:5">
      <c r="A80" s="780" t="s">
        <v>170</v>
      </c>
      <c r="B80" s="781"/>
      <c r="C80" s="782"/>
      <c r="D80" s="420">
        <v>27000</v>
      </c>
      <c r="E80" s="784"/>
    </row>
    <row r="81" spans="1:5">
      <c r="A81" s="780" t="s">
        <v>169</v>
      </c>
      <c r="B81" s="781"/>
      <c r="C81" s="782"/>
      <c r="D81" s="420">
        <v>27000</v>
      </c>
      <c r="E81" s="784"/>
    </row>
    <row r="82" spans="1:5">
      <c r="A82" s="780" t="s">
        <v>168</v>
      </c>
      <c r="B82" s="781"/>
      <c r="C82" s="782"/>
      <c r="D82" s="420">
        <v>0</v>
      </c>
      <c r="E82" s="784"/>
    </row>
    <row r="83" spans="1:5">
      <c r="A83" s="780" t="s">
        <v>167</v>
      </c>
      <c r="B83" s="781"/>
      <c r="C83" s="782"/>
      <c r="D83" s="420">
        <v>0</v>
      </c>
      <c r="E83" s="784"/>
    </row>
    <row r="84" spans="1:5" ht="15" customHeight="1">
      <c r="A84" s="780" t="s">
        <v>166</v>
      </c>
      <c r="B84" s="781"/>
      <c r="C84" s="782"/>
      <c r="D84" s="420">
        <v>0</v>
      </c>
      <c r="E84" s="784"/>
    </row>
    <row r="85" spans="1:5" ht="15.75" customHeight="1">
      <c r="A85" s="780" t="s">
        <v>165</v>
      </c>
      <c r="B85" s="781"/>
      <c r="C85" s="782"/>
      <c r="D85" s="420">
        <v>0</v>
      </c>
      <c r="E85" s="784"/>
    </row>
    <row r="86" spans="1:5" ht="15.75" customHeight="1">
      <c r="A86" s="780" t="s">
        <v>164</v>
      </c>
      <c r="B86" s="781"/>
      <c r="C86" s="782"/>
      <c r="D86" s="420">
        <v>0</v>
      </c>
      <c r="E86" s="784"/>
    </row>
    <row r="87" spans="1:5">
      <c r="A87" s="780" t="s">
        <v>163</v>
      </c>
      <c r="B87" s="781"/>
      <c r="C87" s="782"/>
      <c r="D87" s="420">
        <v>0</v>
      </c>
      <c r="E87" s="784"/>
    </row>
    <row r="88" spans="1:5" ht="15" customHeight="1">
      <c r="A88" s="780" t="s">
        <v>162</v>
      </c>
      <c r="B88" s="781"/>
      <c r="C88" s="782"/>
      <c r="D88" s="420">
        <v>0</v>
      </c>
      <c r="E88" s="784"/>
    </row>
    <row r="89" spans="1:5" ht="15" customHeight="1">
      <c r="A89" s="780" t="s">
        <v>161</v>
      </c>
      <c r="B89" s="781"/>
      <c r="C89" s="782"/>
      <c r="D89" s="423">
        <v>0</v>
      </c>
      <c r="E89" s="784"/>
    </row>
    <row r="90" spans="1:5">
      <c r="A90" s="780" t="s">
        <v>160</v>
      </c>
      <c r="B90" s="781"/>
      <c r="C90" s="782"/>
      <c r="D90" s="423">
        <v>0</v>
      </c>
      <c r="E90" s="784"/>
    </row>
    <row r="91" spans="1:5">
      <c r="A91" s="780" t="s">
        <v>159</v>
      </c>
      <c r="B91" s="781"/>
      <c r="C91" s="782"/>
      <c r="D91" s="423">
        <v>0</v>
      </c>
      <c r="E91" s="784"/>
    </row>
    <row r="92" spans="1:5">
      <c r="A92" s="780" t="s">
        <v>158</v>
      </c>
      <c r="B92" s="781"/>
      <c r="C92" s="782"/>
      <c r="D92" s="423">
        <v>0</v>
      </c>
      <c r="E92" s="784"/>
    </row>
    <row r="93" spans="1:5" ht="15" customHeight="1">
      <c r="A93" s="780" t="s">
        <v>157</v>
      </c>
      <c r="B93" s="781"/>
      <c r="C93" s="782"/>
      <c r="D93" s="423">
        <v>0</v>
      </c>
      <c r="E93" s="784"/>
    </row>
    <row r="94" spans="1:5" ht="15" customHeight="1">
      <c r="A94" s="780" t="s">
        <v>156</v>
      </c>
      <c r="B94" s="781"/>
      <c r="C94" s="782"/>
      <c r="D94" s="423">
        <v>0</v>
      </c>
      <c r="E94" s="784"/>
    </row>
    <row r="95" spans="1:5" ht="15" customHeight="1">
      <c r="A95" s="780" t="s">
        <v>628</v>
      </c>
      <c r="B95" s="781"/>
      <c r="C95" s="782"/>
      <c r="D95" s="423">
        <v>0</v>
      </c>
      <c r="E95" s="784"/>
    </row>
    <row r="96" spans="1:5" ht="15" customHeight="1">
      <c r="A96" s="780" t="s">
        <v>629</v>
      </c>
      <c r="B96" s="781"/>
      <c r="C96" s="782"/>
      <c r="D96" s="423">
        <v>0</v>
      </c>
      <c r="E96" s="784"/>
    </row>
    <row r="97" spans="1:5">
      <c r="A97" s="780" t="s">
        <v>630</v>
      </c>
      <c r="B97" s="781"/>
      <c r="C97" s="782"/>
      <c r="D97" s="423">
        <v>0</v>
      </c>
      <c r="E97" s="784"/>
    </row>
    <row r="98" spans="1:5" ht="15" customHeight="1">
      <c r="A98" s="780" t="s">
        <v>631</v>
      </c>
      <c r="B98" s="781"/>
      <c r="C98" s="782"/>
      <c r="D98" s="423">
        <v>0</v>
      </c>
      <c r="E98" s="784"/>
    </row>
    <row r="99" spans="1:5" ht="15" customHeight="1">
      <c r="A99" s="780" t="s">
        <v>632</v>
      </c>
      <c r="B99" s="781"/>
      <c r="C99" s="782"/>
      <c r="D99" s="423">
        <v>0</v>
      </c>
      <c r="E99" s="784"/>
    </row>
    <row r="100" spans="1:5" ht="15" customHeight="1">
      <c r="A100" s="780" t="s">
        <v>633</v>
      </c>
      <c r="B100" s="781"/>
      <c r="C100" s="782"/>
      <c r="D100" s="423">
        <v>0</v>
      </c>
      <c r="E100" s="784"/>
    </row>
    <row r="101" spans="1:5" ht="15" customHeight="1">
      <c r="A101" s="780" t="s">
        <v>155</v>
      </c>
      <c r="B101" s="781"/>
      <c r="C101" s="782"/>
      <c r="D101" s="423">
        <v>0</v>
      </c>
      <c r="E101" s="784"/>
    </row>
    <row r="102" spans="1:5" ht="15" customHeight="1">
      <c r="A102" s="780" t="s">
        <v>154</v>
      </c>
      <c r="B102" s="781"/>
      <c r="C102" s="782"/>
      <c r="D102" s="423">
        <v>0</v>
      </c>
      <c r="E102" s="784"/>
    </row>
    <row r="103" spans="1:5">
      <c r="A103" s="780" t="s">
        <v>153</v>
      </c>
      <c r="B103" s="781"/>
      <c r="C103" s="782"/>
      <c r="D103" s="423">
        <v>0</v>
      </c>
      <c r="E103" s="784"/>
    </row>
    <row r="104" spans="1:5">
      <c r="A104" s="780" t="s">
        <v>634</v>
      </c>
      <c r="B104" s="781"/>
      <c r="C104" s="782"/>
      <c r="D104" s="423">
        <v>0</v>
      </c>
      <c r="E104" s="784"/>
    </row>
    <row r="105" spans="1:5">
      <c r="A105" s="780" t="s">
        <v>152</v>
      </c>
      <c r="B105" s="781"/>
      <c r="C105" s="782"/>
      <c r="D105" s="423">
        <v>0</v>
      </c>
      <c r="E105" s="784"/>
    </row>
    <row r="106" spans="1:5" ht="15.75" customHeight="1">
      <c r="A106" s="780" t="s">
        <v>151</v>
      </c>
      <c r="B106" s="781"/>
      <c r="C106" s="782"/>
      <c r="D106" s="423">
        <v>0</v>
      </c>
      <c r="E106" s="784"/>
    </row>
    <row r="107" spans="1:5">
      <c r="A107" s="780" t="s">
        <v>150</v>
      </c>
      <c r="B107" s="781"/>
      <c r="C107" s="782"/>
      <c r="D107" s="423">
        <v>0</v>
      </c>
      <c r="E107" s="784"/>
    </row>
    <row r="108" spans="1:5" ht="15.75" customHeight="1">
      <c r="A108" s="780" t="s">
        <v>149</v>
      </c>
      <c r="B108" s="781"/>
      <c r="C108" s="782"/>
      <c r="D108" s="423">
        <v>462503.90700000001</v>
      </c>
      <c r="E108" s="784"/>
    </row>
    <row r="109" spans="1:5">
      <c r="A109" s="780" t="s">
        <v>148</v>
      </c>
      <c r="B109" s="781"/>
      <c r="C109" s="782"/>
      <c r="D109" s="423">
        <v>0</v>
      </c>
      <c r="E109" s="784"/>
    </row>
    <row r="110" spans="1:5">
      <c r="A110" s="780" t="s">
        <v>147</v>
      </c>
      <c r="B110" s="781"/>
      <c r="C110" s="782"/>
      <c r="D110" s="423">
        <v>0</v>
      </c>
      <c r="E110" s="784"/>
    </row>
    <row r="111" spans="1:5" ht="28.5" customHeight="1">
      <c r="A111" s="780" t="s">
        <v>635</v>
      </c>
      <c r="B111" s="781"/>
      <c r="C111" s="782"/>
      <c r="D111" s="423">
        <v>0</v>
      </c>
      <c r="E111" s="784"/>
    </row>
    <row r="112" spans="1:5">
      <c r="A112" s="780" t="s">
        <v>146</v>
      </c>
      <c r="B112" s="781"/>
      <c r="C112" s="782"/>
      <c r="D112" s="423">
        <v>0</v>
      </c>
      <c r="E112" s="784"/>
    </row>
    <row r="113" spans="1:5">
      <c r="A113" s="780" t="s">
        <v>553</v>
      </c>
      <c r="B113" s="781"/>
      <c r="C113" s="782"/>
      <c r="D113" s="423">
        <v>0</v>
      </c>
      <c r="E113" s="784"/>
    </row>
    <row r="114" spans="1:5">
      <c r="A114" s="780" t="s">
        <v>145</v>
      </c>
      <c r="B114" s="781"/>
      <c r="C114" s="782"/>
      <c r="D114" s="423">
        <v>41953.95</v>
      </c>
      <c r="E114" s="784"/>
    </row>
    <row r="115" spans="1:5">
      <c r="A115" s="780" t="s">
        <v>554</v>
      </c>
      <c r="B115" s="781"/>
      <c r="C115" s="782"/>
      <c r="D115" s="423">
        <v>0</v>
      </c>
      <c r="E115" s="784"/>
    </row>
    <row r="116" spans="1:5">
      <c r="A116" s="780" t="s">
        <v>555</v>
      </c>
      <c r="B116" s="781"/>
      <c r="C116" s="782"/>
      <c r="D116" s="423">
        <v>0</v>
      </c>
      <c r="E116" s="784"/>
    </row>
    <row r="117" spans="1:5">
      <c r="A117" s="780" t="s">
        <v>144</v>
      </c>
      <c r="B117" s="781"/>
      <c r="C117" s="782"/>
      <c r="D117" s="423">
        <v>0</v>
      </c>
      <c r="E117" s="784"/>
    </row>
    <row r="118" spans="1:5" ht="15.75" thickBot="1">
      <c r="A118" s="780" t="s">
        <v>143</v>
      </c>
      <c r="B118" s="781"/>
      <c r="C118" s="782"/>
      <c r="D118" s="422">
        <v>0</v>
      </c>
      <c r="E118" s="784"/>
    </row>
    <row r="119" spans="1:5">
      <c r="E119" s="118"/>
    </row>
    <row r="120" spans="1:5">
      <c r="E120" s="118"/>
    </row>
    <row r="121" spans="1:5">
      <c r="E121" s="118"/>
    </row>
    <row r="122" spans="1:5">
      <c r="E122" s="118"/>
    </row>
    <row r="123" spans="1:5">
      <c r="E123" s="118"/>
    </row>
    <row r="124" spans="1:5">
      <c r="E124" s="118"/>
    </row>
    <row r="125" spans="1:5">
      <c r="E125" s="118"/>
    </row>
    <row r="126" spans="1:5">
      <c r="E126" s="118"/>
    </row>
    <row r="127" spans="1:5">
      <c r="E127" s="118"/>
    </row>
    <row r="128" spans="1:5">
      <c r="E128" s="118"/>
    </row>
    <row r="129" spans="5:5">
      <c r="E129" s="118"/>
    </row>
    <row r="130" spans="5:5">
      <c r="E130" s="118"/>
    </row>
    <row r="131" spans="5:5">
      <c r="E131" s="118"/>
    </row>
    <row r="132" spans="5:5">
      <c r="E132" s="118"/>
    </row>
    <row r="133" spans="5:5">
      <c r="E133" s="118"/>
    </row>
    <row r="134" spans="5:5">
      <c r="E134" s="118"/>
    </row>
    <row r="135" spans="5:5">
      <c r="E135" s="118"/>
    </row>
    <row r="136" spans="5:5">
      <c r="E136" s="117"/>
    </row>
  </sheetData>
  <mergeCells count="117">
    <mergeCell ref="A102:C102"/>
    <mergeCell ref="A101:C101"/>
    <mergeCell ref="A100:C100"/>
    <mergeCell ref="A103:C103"/>
    <mergeCell ref="A92:C92"/>
    <mergeCell ref="A93:C93"/>
    <mergeCell ref="A94:C94"/>
    <mergeCell ref="A86:C86"/>
    <mergeCell ref="A90:C90"/>
    <mergeCell ref="A91:C91"/>
    <mergeCell ref="A88:C88"/>
    <mergeCell ref="A89:C89"/>
    <mergeCell ref="A95:C95"/>
    <mergeCell ref="A96:C96"/>
    <mergeCell ref="A97:C97"/>
    <mergeCell ref="A98:C98"/>
    <mergeCell ref="A99:C99"/>
    <mergeCell ref="A73:C73"/>
    <mergeCell ref="A74:C74"/>
    <mergeCell ref="A75:C75"/>
    <mergeCell ref="A87:C87"/>
    <mergeCell ref="A79:C79"/>
    <mergeCell ref="A80:C80"/>
    <mergeCell ref="A82:C82"/>
    <mergeCell ref="A83:C83"/>
    <mergeCell ref="A81:C81"/>
    <mergeCell ref="A76:C76"/>
    <mergeCell ref="A77:C77"/>
    <mergeCell ref="A78:C78"/>
    <mergeCell ref="A84:C84"/>
    <mergeCell ref="A85:C85"/>
    <mergeCell ref="A69:C69"/>
    <mergeCell ref="A70:C70"/>
    <mergeCell ref="A65:C65"/>
    <mergeCell ref="A48:C48"/>
    <mergeCell ref="A49:C49"/>
    <mergeCell ref="A50:C50"/>
    <mergeCell ref="A51:C51"/>
    <mergeCell ref="A52:C52"/>
    <mergeCell ref="A53:C53"/>
    <mergeCell ref="A54:C54"/>
    <mergeCell ref="A55:C55"/>
    <mergeCell ref="A56:C56"/>
    <mergeCell ref="A63:C63"/>
    <mergeCell ref="A57:C57"/>
    <mergeCell ref="A58:C58"/>
    <mergeCell ref="A59:C59"/>
    <mergeCell ref="A60:C60"/>
    <mergeCell ref="A64:C64"/>
    <mergeCell ref="A40:C40"/>
    <mergeCell ref="A41:C41"/>
    <mergeCell ref="E4:E5"/>
    <mergeCell ref="A6:C6"/>
    <mergeCell ref="A3:E3"/>
    <mergeCell ref="A7:C8"/>
    <mergeCell ref="A9:C9"/>
    <mergeCell ref="A14:C14"/>
    <mergeCell ref="A11:C11"/>
    <mergeCell ref="A12:C12"/>
    <mergeCell ref="A13:C13"/>
    <mergeCell ref="A22:C22"/>
    <mergeCell ref="A33:C33"/>
    <mergeCell ref="A28:C28"/>
    <mergeCell ref="A34:C34"/>
    <mergeCell ref="A35:C35"/>
    <mergeCell ref="A31:C31"/>
    <mergeCell ref="A32:C32"/>
    <mergeCell ref="A38:C38"/>
    <mergeCell ref="A39:C39"/>
    <mergeCell ref="A1:B1"/>
    <mergeCell ref="A4:D5"/>
    <mergeCell ref="A43:C43"/>
    <mergeCell ref="A44:C44"/>
    <mergeCell ref="A36:C36"/>
    <mergeCell ref="A37:C37"/>
    <mergeCell ref="A29:C29"/>
    <mergeCell ref="A30:C30"/>
    <mergeCell ref="A71:C71"/>
    <mergeCell ref="A15:C15"/>
    <mergeCell ref="A16:C16"/>
    <mergeCell ref="A17:C17"/>
    <mergeCell ref="A18:C18"/>
    <mergeCell ref="A61:C61"/>
    <mergeCell ref="A66:C66"/>
    <mergeCell ref="A67:C67"/>
    <mergeCell ref="A68:C68"/>
    <mergeCell ref="A46:C46"/>
    <mergeCell ref="A23:C23"/>
    <mergeCell ref="A24:C24"/>
    <mergeCell ref="A25:C25"/>
    <mergeCell ref="A26:C26"/>
    <mergeCell ref="A27:C27"/>
    <mergeCell ref="A10:C10"/>
    <mergeCell ref="A104:C104"/>
    <mergeCell ref="E7:E118"/>
    <mergeCell ref="A105:C105"/>
    <mergeCell ref="A106:C106"/>
    <mergeCell ref="A107:C107"/>
    <mergeCell ref="A108:C108"/>
    <mergeCell ref="A109:C109"/>
    <mergeCell ref="A110:C110"/>
    <mergeCell ref="A111:C111"/>
    <mergeCell ref="A112:C112"/>
    <mergeCell ref="A113:C113"/>
    <mergeCell ref="A114:C114"/>
    <mergeCell ref="A115:C115"/>
    <mergeCell ref="A116:C116"/>
    <mergeCell ref="A117:C117"/>
    <mergeCell ref="A118:C118"/>
    <mergeCell ref="A72:C72"/>
    <mergeCell ref="A47:C47"/>
    <mergeCell ref="A62:C62"/>
    <mergeCell ref="A42:C42"/>
    <mergeCell ref="A45:C45"/>
    <mergeCell ref="A19:C19"/>
    <mergeCell ref="A20:C20"/>
    <mergeCell ref="A21:C21"/>
  </mergeCells>
  <pageMargins left="0.7" right="0.7" top="0.78740157499999996" bottom="0.78740157499999996" header="0.3" footer="0.3"/>
  <pageSetup paperSize="9" orientation="portrait" verticalDpi="0"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3">
    <tabColor theme="0"/>
  </sheetPr>
  <dimension ref="A1:E90"/>
  <sheetViews>
    <sheetView zoomScaleNormal="100" workbookViewId="0">
      <selection activeCell="D46" sqref="D46"/>
    </sheetView>
  </sheetViews>
  <sheetFormatPr defaultRowHeight="15"/>
  <cols>
    <col min="1" max="1" width="50.7109375" customWidth="1"/>
    <col min="2" max="2" width="22" customWidth="1"/>
    <col min="3" max="3" width="7.5703125" customWidth="1"/>
    <col min="4" max="4" width="30.140625" bestFit="1" customWidth="1"/>
    <col min="5" max="5" width="16.7109375" customWidth="1"/>
  </cols>
  <sheetData>
    <row r="1" spans="1:5">
      <c r="A1" s="676" t="s">
        <v>406</v>
      </c>
      <c r="B1" s="676"/>
      <c r="C1" s="17"/>
      <c r="D1" s="17"/>
      <c r="E1" s="17"/>
    </row>
    <row r="2" spans="1:5">
      <c r="A2" s="19" t="s">
        <v>416</v>
      </c>
      <c r="B2" s="19"/>
      <c r="C2" s="17"/>
      <c r="D2" s="17"/>
      <c r="E2" s="17"/>
    </row>
    <row r="3" spans="1:5" ht="15.75" thickBot="1">
      <c r="A3" s="649"/>
      <c r="B3" s="649"/>
      <c r="C3" s="649"/>
      <c r="D3" s="649"/>
      <c r="E3" s="649"/>
    </row>
    <row r="4" spans="1:5">
      <c r="A4" s="654" t="s">
        <v>6</v>
      </c>
      <c r="B4" s="680"/>
      <c r="C4" s="680"/>
      <c r="D4" s="680"/>
      <c r="E4" s="650" t="s">
        <v>485</v>
      </c>
    </row>
    <row r="5" spans="1:5" ht="20.100000000000001" customHeight="1" thickBot="1">
      <c r="A5" s="697"/>
      <c r="B5" s="698"/>
      <c r="C5" s="698"/>
      <c r="D5" s="698"/>
      <c r="E5" s="651"/>
    </row>
    <row r="6" spans="1:5" ht="15.75" thickBot="1">
      <c r="A6" s="683" t="str">
        <f>Obsah!A3</f>
        <v>Informace platné k datu</v>
      </c>
      <c r="B6" s="794"/>
      <c r="C6" s="795"/>
      <c r="D6" s="131" t="s">
        <v>696</v>
      </c>
      <c r="E6" s="15"/>
    </row>
    <row r="7" spans="1:5" s="130" customFormat="1" ht="39.950000000000003" customHeight="1">
      <c r="A7" s="818" t="s">
        <v>556</v>
      </c>
      <c r="B7" s="722"/>
      <c r="C7" s="819"/>
      <c r="D7" s="121" t="s">
        <v>110</v>
      </c>
      <c r="E7" s="783" t="s">
        <v>415</v>
      </c>
    </row>
    <row r="8" spans="1:5" s="130" customFormat="1" ht="18.75" customHeight="1" thickBot="1">
      <c r="A8" s="800"/>
      <c r="B8" s="801"/>
      <c r="C8" s="802"/>
      <c r="D8" s="417">
        <v>43921</v>
      </c>
      <c r="E8" s="784"/>
    </row>
    <row r="9" spans="1:5" ht="15" customHeight="1">
      <c r="A9" s="815" t="s">
        <v>281</v>
      </c>
      <c r="B9" s="816"/>
      <c r="C9" s="817"/>
      <c r="D9" s="324">
        <v>0</v>
      </c>
      <c r="E9" s="784"/>
    </row>
    <row r="10" spans="1:5" ht="15" customHeight="1">
      <c r="A10" s="809" t="s">
        <v>280</v>
      </c>
      <c r="B10" s="810"/>
      <c r="C10" s="811"/>
      <c r="D10" s="325">
        <v>0</v>
      </c>
      <c r="E10" s="784"/>
    </row>
    <row r="11" spans="1:5" ht="15" customHeight="1">
      <c r="A11" s="812" t="s">
        <v>636</v>
      </c>
      <c r="B11" s="813"/>
      <c r="C11" s="814"/>
      <c r="D11" s="325">
        <v>0</v>
      </c>
      <c r="E11" s="784"/>
    </row>
    <row r="12" spans="1:5" ht="15" customHeight="1">
      <c r="A12" s="809" t="s">
        <v>279</v>
      </c>
      <c r="B12" s="810"/>
      <c r="C12" s="811"/>
      <c r="D12" s="325">
        <v>0</v>
      </c>
      <c r="E12" s="784"/>
    </row>
    <row r="13" spans="1:5" ht="15" customHeight="1">
      <c r="A13" s="812" t="s">
        <v>637</v>
      </c>
      <c r="B13" s="813"/>
      <c r="C13" s="814"/>
      <c r="D13" s="355">
        <v>0</v>
      </c>
      <c r="E13" s="784"/>
    </row>
    <row r="14" spans="1:5" ht="15" customHeight="1">
      <c r="A14" s="812" t="s">
        <v>638</v>
      </c>
      <c r="B14" s="813"/>
      <c r="C14" s="814"/>
      <c r="D14" s="355">
        <v>0</v>
      </c>
      <c r="E14" s="784"/>
    </row>
    <row r="15" spans="1:5" ht="15" customHeight="1">
      <c r="A15" s="809" t="s">
        <v>278</v>
      </c>
      <c r="B15" s="810"/>
      <c r="C15" s="811"/>
      <c r="D15" s="355">
        <v>0</v>
      </c>
      <c r="E15" s="784"/>
    </row>
    <row r="16" spans="1:5" ht="15" customHeight="1">
      <c r="A16" s="809" t="s">
        <v>277</v>
      </c>
      <c r="B16" s="810"/>
      <c r="C16" s="811"/>
      <c r="D16" s="355">
        <v>0</v>
      </c>
      <c r="E16" s="784"/>
    </row>
    <row r="17" spans="1:5" ht="15" customHeight="1">
      <c r="A17" s="812" t="s">
        <v>639</v>
      </c>
      <c r="B17" s="813"/>
      <c r="C17" s="814"/>
      <c r="D17" s="355">
        <v>0</v>
      </c>
      <c r="E17" s="784"/>
    </row>
    <row r="18" spans="1:5" ht="15" customHeight="1">
      <c r="A18" s="809" t="s">
        <v>276</v>
      </c>
      <c r="B18" s="810"/>
      <c r="C18" s="811"/>
      <c r="D18" s="355">
        <v>0</v>
      </c>
      <c r="E18" s="784"/>
    </row>
    <row r="19" spans="1:5" ht="15" customHeight="1">
      <c r="A19" s="809" t="s">
        <v>275</v>
      </c>
      <c r="B19" s="810"/>
      <c r="C19" s="811"/>
      <c r="D19" s="355">
        <v>0</v>
      </c>
      <c r="E19" s="784"/>
    </row>
    <row r="20" spans="1:5" ht="15" customHeight="1">
      <c r="A20" s="809" t="s">
        <v>274</v>
      </c>
      <c r="B20" s="810"/>
      <c r="C20" s="811"/>
      <c r="D20" s="355">
        <v>0</v>
      </c>
      <c r="E20" s="784"/>
    </row>
    <row r="21" spans="1:5" ht="15" customHeight="1">
      <c r="A21" s="809" t="s">
        <v>273</v>
      </c>
      <c r="B21" s="810"/>
      <c r="C21" s="811"/>
      <c r="D21" s="355">
        <v>0</v>
      </c>
      <c r="E21" s="784"/>
    </row>
    <row r="22" spans="1:5" ht="15" customHeight="1">
      <c r="A22" s="809" t="s">
        <v>272</v>
      </c>
      <c r="B22" s="810"/>
      <c r="C22" s="811"/>
      <c r="D22" s="355">
        <v>0</v>
      </c>
      <c r="E22" s="784"/>
    </row>
    <row r="23" spans="1:5" ht="15" customHeight="1">
      <c r="A23" s="809" t="s">
        <v>271</v>
      </c>
      <c r="B23" s="810"/>
      <c r="C23" s="811"/>
      <c r="D23" s="355">
        <v>0</v>
      </c>
      <c r="E23" s="784"/>
    </row>
    <row r="24" spans="1:5" ht="15" customHeight="1">
      <c r="A24" s="812" t="s">
        <v>640</v>
      </c>
      <c r="B24" s="813"/>
      <c r="C24" s="814"/>
      <c r="D24" s="355">
        <v>0</v>
      </c>
      <c r="E24" s="784"/>
    </row>
    <row r="25" spans="1:5" ht="15" customHeight="1">
      <c r="A25" s="809" t="s">
        <v>270</v>
      </c>
      <c r="B25" s="810"/>
      <c r="C25" s="811"/>
      <c r="D25" s="355">
        <v>0</v>
      </c>
      <c r="E25" s="784"/>
    </row>
    <row r="26" spans="1:5" ht="15" customHeight="1">
      <c r="A26" s="809" t="s">
        <v>269</v>
      </c>
      <c r="B26" s="810"/>
      <c r="C26" s="811"/>
      <c r="D26" s="355">
        <v>0</v>
      </c>
      <c r="E26" s="784"/>
    </row>
    <row r="27" spans="1:5" ht="15" customHeight="1">
      <c r="A27" s="809" t="s">
        <v>268</v>
      </c>
      <c r="B27" s="810"/>
      <c r="C27" s="811"/>
      <c r="D27" s="355">
        <v>0</v>
      </c>
      <c r="E27" s="784"/>
    </row>
    <row r="28" spans="1:5" ht="15" customHeight="1">
      <c r="A28" s="809" t="s">
        <v>641</v>
      </c>
      <c r="B28" s="810"/>
      <c r="C28" s="811"/>
      <c r="D28" s="355">
        <v>0</v>
      </c>
      <c r="E28" s="784"/>
    </row>
    <row r="29" spans="1:5" ht="15" customHeight="1">
      <c r="A29" s="812" t="s">
        <v>642</v>
      </c>
      <c r="B29" s="813"/>
      <c r="C29" s="814"/>
      <c r="D29" s="355">
        <v>0</v>
      </c>
      <c r="E29" s="784"/>
    </row>
    <row r="30" spans="1:5" ht="15" customHeight="1">
      <c r="A30" s="812" t="s">
        <v>643</v>
      </c>
      <c r="B30" s="813"/>
      <c r="C30" s="814"/>
      <c r="D30" s="355">
        <v>0</v>
      </c>
      <c r="E30" s="784"/>
    </row>
    <row r="31" spans="1:5" ht="15" customHeight="1">
      <c r="A31" s="809" t="s">
        <v>267</v>
      </c>
      <c r="B31" s="810"/>
      <c r="C31" s="811"/>
      <c r="D31" s="355">
        <v>124477.489</v>
      </c>
      <c r="E31" s="784"/>
    </row>
    <row r="32" spans="1:5" ht="15" customHeight="1">
      <c r="A32" s="809" t="s">
        <v>266</v>
      </c>
      <c r="B32" s="810"/>
      <c r="C32" s="811"/>
      <c r="D32" s="355">
        <v>16356.221</v>
      </c>
      <c r="E32" s="784"/>
    </row>
    <row r="33" spans="1:5" ht="15" customHeight="1">
      <c r="A33" s="809" t="s">
        <v>265</v>
      </c>
      <c r="B33" s="810"/>
      <c r="C33" s="811"/>
      <c r="D33" s="355">
        <v>0</v>
      </c>
      <c r="E33" s="784"/>
    </row>
    <row r="34" spans="1:5" ht="15" customHeight="1">
      <c r="A34" s="809" t="s">
        <v>644</v>
      </c>
      <c r="B34" s="810"/>
      <c r="C34" s="811"/>
      <c r="D34" s="355">
        <v>0</v>
      </c>
      <c r="E34" s="784"/>
    </row>
    <row r="35" spans="1:5" ht="15" customHeight="1">
      <c r="A35" s="809" t="s">
        <v>645</v>
      </c>
      <c r="B35" s="810"/>
      <c r="C35" s="811"/>
      <c r="D35" s="355">
        <v>0</v>
      </c>
      <c r="E35" s="784"/>
    </row>
    <row r="36" spans="1:5" ht="15" customHeight="1">
      <c r="A36" s="809" t="s">
        <v>264</v>
      </c>
      <c r="B36" s="810"/>
      <c r="C36" s="811"/>
      <c r="D36" s="355">
        <v>0</v>
      </c>
      <c r="E36" s="784"/>
    </row>
    <row r="37" spans="1:5" ht="15" customHeight="1">
      <c r="A37" s="809" t="s">
        <v>263</v>
      </c>
      <c r="B37" s="810"/>
      <c r="C37" s="811"/>
      <c r="D37" s="355">
        <v>0</v>
      </c>
      <c r="E37" s="784"/>
    </row>
    <row r="38" spans="1:5" ht="15" customHeight="1">
      <c r="A38" s="809" t="s">
        <v>262</v>
      </c>
      <c r="B38" s="810"/>
      <c r="C38" s="811"/>
      <c r="D38" s="355">
        <v>0</v>
      </c>
      <c r="E38" s="784"/>
    </row>
    <row r="39" spans="1:5" ht="15" customHeight="1">
      <c r="A39" s="809" t="s">
        <v>646</v>
      </c>
      <c r="B39" s="810"/>
      <c r="C39" s="811"/>
      <c r="D39" s="355">
        <v>0</v>
      </c>
      <c r="E39" s="784"/>
    </row>
    <row r="40" spans="1:5" ht="15" customHeight="1">
      <c r="A40" s="809" t="s">
        <v>261</v>
      </c>
      <c r="B40" s="810"/>
      <c r="C40" s="811"/>
      <c r="D40" s="355">
        <v>0</v>
      </c>
      <c r="E40" s="784"/>
    </row>
    <row r="41" spans="1:5" ht="15" customHeight="1">
      <c r="A41" s="809" t="s">
        <v>260</v>
      </c>
      <c r="B41" s="810"/>
      <c r="C41" s="811"/>
      <c r="D41" s="355">
        <v>0</v>
      </c>
      <c r="E41" s="784"/>
    </row>
    <row r="42" spans="1:5" ht="15" customHeight="1">
      <c r="A42" s="809" t="s">
        <v>557</v>
      </c>
      <c r="B42" s="810"/>
      <c r="C42" s="811"/>
      <c r="D42" s="355">
        <v>1958.6289999999999</v>
      </c>
      <c r="E42" s="784"/>
    </row>
    <row r="43" spans="1:5" ht="15" customHeight="1">
      <c r="A43" s="809" t="s">
        <v>558</v>
      </c>
      <c r="B43" s="810"/>
      <c r="C43" s="811"/>
      <c r="D43" s="355">
        <v>0</v>
      </c>
      <c r="E43" s="784"/>
    </row>
    <row r="44" spans="1:5" ht="15" customHeight="1">
      <c r="A44" s="809" t="s">
        <v>259</v>
      </c>
      <c r="B44" s="810"/>
      <c r="C44" s="811"/>
      <c r="D44" s="355">
        <v>15.006</v>
      </c>
      <c r="E44" s="784"/>
    </row>
    <row r="45" spans="1:5" ht="15" customHeight="1">
      <c r="A45" s="809" t="s">
        <v>258</v>
      </c>
      <c r="B45" s="810"/>
      <c r="C45" s="811"/>
      <c r="D45" s="355">
        <v>8410.7009999999991</v>
      </c>
      <c r="E45" s="784"/>
    </row>
    <row r="46" spans="1:5" ht="15" customHeight="1">
      <c r="A46" s="809" t="s">
        <v>257</v>
      </c>
      <c r="B46" s="810"/>
      <c r="C46" s="811"/>
      <c r="D46" s="355">
        <v>101684.20299999999</v>
      </c>
      <c r="E46" s="784"/>
    </row>
    <row r="47" spans="1:5" ht="15" customHeight="1">
      <c r="A47" s="809" t="s">
        <v>256</v>
      </c>
      <c r="B47" s="810"/>
      <c r="C47" s="811"/>
      <c r="D47" s="355">
        <v>45161.387999999999</v>
      </c>
      <c r="E47" s="784"/>
    </row>
    <row r="48" spans="1:5" ht="15" customHeight="1">
      <c r="A48" s="809" t="s">
        <v>255</v>
      </c>
      <c r="B48" s="810"/>
      <c r="C48" s="811"/>
      <c r="D48" s="355">
        <v>26935.654999999999</v>
      </c>
      <c r="E48" s="784"/>
    </row>
    <row r="49" spans="1:5" ht="15" customHeight="1">
      <c r="A49" s="809" t="s">
        <v>254</v>
      </c>
      <c r="B49" s="810"/>
      <c r="C49" s="811"/>
      <c r="D49" s="355">
        <v>18225.733</v>
      </c>
      <c r="E49" s="784"/>
    </row>
    <row r="50" spans="1:5" ht="15" customHeight="1">
      <c r="A50" s="809" t="s">
        <v>253</v>
      </c>
      <c r="B50" s="810"/>
      <c r="C50" s="811"/>
      <c r="D50" s="355">
        <v>4513.7820000000002</v>
      </c>
      <c r="E50" s="784"/>
    </row>
    <row r="51" spans="1:5" ht="15" customHeight="1">
      <c r="A51" s="809" t="s">
        <v>647</v>
      </c>
      <c r="B51" s="810"/>
      <c r="C51" s="811"/>
      <c r="D51" s="355">
        <v>848.47799999999995</v>
      </c>
      <c r="E51" s="784"/>
    </row>
    <row r="52" spans="1:5" ht="15" customHeight="1">
      <c r="A52" s="809" t="s">
        <v>252</v>
      </c>
      <c r="B52" s="810"/>
      <c r="C52" s="811"/>
      <c r="D52" s="355">
        <v>0</v>
      </c>
      <c r="E52" s="784"/>
    </row>
    <row r="53" spans="1:5" ht="15" customHeight="1">
      <c r="A53" s="809" t="s">
        <v>251</v>
      </c>
      <c r="B53" s="810"/>
      <c r="C53" s="811"/>
      <c r="D53" s="355">
        <v>3665.3040000000001</v>
      </c>
      <c r="E53" s="784"/>
    </row>
    <row r="54" spans="1:5" ht="15" customHeight="1">
      <c r="A54" s="812" t="s">
        <v>648</v>
      </c>
      <c r="B54" s="813"/>
      <c r="C54" s="814"/>
      <c r="D54" s="355">
        <v>0</v>
      </c>
      <c r="E54" s="784"/>
    </row>
    <row r="55" spans="1:5" ht="15" customHeight="1">
      <c r="A55" s="812" t="s">
        <v>649</v>
      </c>
      <c r="B55" s="813"/>
      <c r="C55" s="814"/>
      <c r="D55" s="355">
        <v>0</v>
      </c>
      <c r="E55" s="784"/>
    </row>
    <row r="56" spans="1:5" ht="15" customHeight="1">
      <c r="A56" s="812" t="s">
        <v>650</v>
      </c>
      <c r="B56" s="813"/>
      <c r="C56" s="814"/>
      <c r="D56" s="355">
        <v>0</v>
      </c>
      <c r="E56" s="784"/>
    </row>
    <row r="57" spans="1:5" ht="15" customHeight="1">
      <c r="A57" s="809" t="s">
        <v>250</v>
      </c>
      <c r="B57" s="810"/>
      <c r="C57" s="811"/>
      <c r="D57" s="355">
        <v>0</v>
      </c>
      <c r="E57" s="784"/>
    </row>
    <row r="58" spans="1:5" ht="15" customHeight="1">
      <c r="A58" s="809" t="s">
        <v>249</v>
      </c>
      <c r="B58" s="810"/>
      <c r="C58" s="811"/>
      <c r="D58" s="355">
        <v>0</v>
      </c>
      <c r="E58" s="784"/>
    </row>
    <row r="59" spans="1:5" ht="15" customHeight="1">
      <c r="A59" s="809" t="s">
        <v>248</v>
      </c>
      <c r="B59" s="810"/>
      <c r="C59" s="811"/>
      <c r="D59" s="355">
        <v>0</v>
      </c>
      <c r="E59" s="784"/>
    </row>
    <row r="60" spans="1:5" ht="15" customHeight="1">
      <c r="A60" s="809" t="s">
        <v>247</v>
      </c>
      <c r="B60" s="810"/>
      <c r="C60" s="811"/>
      <c r="D60" s="355">
        <v>0</v>
      </c>
      <c r="E60" s="784"/>
    </row>
    <row r="61" spans="1:5" ht="15" customHeight="1">
      <c r="A61" s="812" t="s">
        <v>651</v>
      </c>
      <c r="B61" s="813"/>
      <c r="C61" s="814"/>
      <c r="D61" s="355">
        <v>0</v>
      </c>
      <c r="E61" s="784"/>
    </row>
    <row r="62" spans="1:5" ht="15" customHeight="1">
      <c r="A62" s="812" t="s">
        <v>652</v>
      </c>
      <c r="B62" s="813"/>
      <c r="C62" s="814"/>
      <c r="D62" s="355">
        <v>0</v>
      </c>
      <c r="E62" s="784"/>
    </row>
    <row r="63" spans="1:5" ht="15" customHeight="1">
      <c r="A63" s="809" t="s">
        <v>246</v>
      </c>
      <c r="B63" s="810"/>
      <c r="C63" s="811"/>
      <c r="D63" s="355">
        <v>0</v>
      </c>
      <c r="E63" s="784"/>
    </row>
    <row r="64" spans="1:5" ht="15" customHeight="1">
      <c r="A64" s="809" t="s">
        <v>245</v>
      </c>
      <c r="B64" s="810"/>
      <c r="C64" s="811"/>
      <c r="D64" s="355">
        <v>0</v>
      </c>
      <c r="E64" s="784"/>
    </row>
    <row r="65" spans="1:5" ht="15" customHeight="1">
      <c r="A65" s="809" t="s">
        <v>244</v>
      </c>
      <c r="B65" s="810"/>
      <c r="C65" s="811"/>
      <c r="D65" s="355">
        <v>0</v>
      </c>
      <c r="E65" s="784"/>
    </row>
    <row r="66" spans="1:5" ht="15" customHeight="1">
      <c r="A66" s="809" t="s">
        <v>243</v>
      </c>
      <c r="B66" s="810"/>
      <c r="C66" s="811"/>
      <c r="D66" s="355">
        <v>0</v>
      </c>
      <c r="E66" s="784"/>
    </row>
    <row r="67" spans="1:5" ht="15" customHeight="1">
      <c r="A67" s="809" t="s">
        <v>242</v>
      </c>
      <c r="B67" s="810"/>
      <c r="C67" s="811"/>
      <c r="D67" s="355">
        <v>0</v>
      </c>
      <c r="E67" s="784"/>
    </row>
    <row r="68" spans="1:5" ht="15" customHeight="1">
      <c r="A68" s="809" t="s">
        <v>241</v>
      </c>
      <c r="B68" s="810"/>
      <c r="C68" s="811"/>
      <c r="D68" s="355">
        <v>0</v>
      </c>
      <c r="E68" s="784"/>
    </row>
    <row r="69" spans="1:5" ht="15" customHeight="1">
      <c r="A69" s="809" t="s">
        <v>240</v>
      </c>
      <c r="B69" s="810"/>
      <c r="C69" s="811"/>
      <c r="D69" s="355">
        <v>0</v>
      </c>
      <c r="E69" s="784"/>
    </row>
    <row r="70" spans="1:5" ht="15" customHeight="1">
      <c r="A70" s="809" t="s">
        <v>239</v>
      </c>
      <c r="B70" s="810"/>
      <c r="C70" s="811"/>
      <c r="D70" s="355">
        <v>0</v>
      </c>
      <c r="E70" s="784"/>
    </row>
    <row r="71" spans="1:5" ht="15" customHeight="1">
      <c r="A71" s="809" t="s">
        <v>653</v>
      </c>
      <c r="B71" s="810"/>
      <c r="C71" s="811"/>
      <c r="D71" s="355">
        <v>0</v>
      </c>
      <c r="E71" s="784"/>
    </row>
    <row r="72" spans="1:5" ht="15" customHeight="1">
      <c r="A72" s="809" t="s">
        <v>559</v>
      </c>
      <c r="B72" s="810"/>
      <c r="C72" s="811"/>
      <c r="D72" s="355">
        <v>0</v>
      </c>
      <c r="E72" s="784"/>
    </row>
    <row r="73" spans="1:5" ht="15" customHeight="1">
      <c r="A73" s="809" t="s">
        <v>560</v>
      </c>
      <c r="B73" s="810"/>
      <c r="C73" s="811"/>
      <c r="D73" s="355">
        <v>52009.033000000003</v>
      </c>
      <c r="E73" s="784"/>
    </row>
    <row r="74" spans="1:5" ht="15" customHeight="1">
      <c r="A74" s="809" t="s">
        <v>238</v>
      </c>
      <c r="B74" s="810"/>
      <c r="C74" s="811"/>
      <c r="D74" s="355">
        <v>10055.083000000001</v>
      </c>
      <c r="E74" s="784"/>
    </row>
    <row r="75" spans="1:5" ht="15" customHeight="1">
      <c r="A75" s="809" t="s">
        <v>561</v>
      </c>
      <c r="B75" s="810"/>
      <c r="C75" s="811"/>
      <c r="D75" s="355">
        <v>41953.95</v>
      </c>
      <c r="E75" s="784"/>
    </row>
    <row r="76" spans="1:5" ht="15" customHeight="1">
      <c r="A76" s="809" t="s">
        <v>562</v>
      </c>
      <c r="B76" s="810"/>
      <c r="C76" s="811"/>
      <c r="D76" s="355">
        <v>0</v>
      </c>
      <c r="E76" s="784"/>
    </row>
    <row r="77" spans="1:5" ht="15" customHeight="1">
      <c r="A77" s="809" t="s">
        <v>563</v>
      </c>
      <c r="B77" s="810"/>
      <c r="C77" s="811"/>
      <c r="D77" s="355">
        <v>0</v>
      </c>
      <c r="E77" s="784"/>
    </row>
    <row r="78" spans="1:5">
      <c r="A78" s="809" t="s">
        <v>564</v>
      </c>
      <c r="B78" s="810"/>
      <c r="C78" s="811"/>
      <c r="D78" s="355">
        <v>0</v>
      </c>
      <c r="E78" s="784"/>
    </row>
    <row r="79" spans="1:5">
      <c r="A79" s="809" t="s">
        <v>565</v>
      </c>
      <c r="B79" s="810"/>
      <c r="C79" s="811"/>
      <c r="D79" s="355">
        <v>41953.95</v>
      </c>
      <c r="E79" s="784"/>
    </row>
    <row r="80" spans="1:5">
      <c r="A80" s="809" t="s">
        <v>566</v>
      </c>
      <c r="B80" s="810"/>
      <c r="C80" s="811"/>
      <c r="D80" s="355">
        <v>0</v>
      </c>
      <c r="E80" s="784"/>
    </row>
    <row r="81" spans="1:5" ht="15.75" thickBot="1">
      <c r="A81" s="820" t="s">
        <v>237</v>
      </c>
      <c r="B81" s="821"/>
      <c r="C81" s="822"/>
      <c r="D81" s="356">
        <v>0</v>
      </c>
      <c r="E81" s="784"/>
    </row>
    <row r="82" spans="1:5">
      <c r="B82" s="129"/>
      <c r="C82" s="128" t="s">
        <v>236</v>
      </c>
      <c r="D82" s="126"/>
    </row>
    <row r="83" spans="1:5">
      <c r="B83" s="129"/>
      <c r="C83" s="128" t="s">
        <v>236</v>
      </c>
      <c r="D83" s="126"/>
    </row>
    <row r="84" spans="1:5">
      <c r="B84" s="129"/>
      <c r="C84" s="128" t="s">
        <v>236</v>
      </c>
      <c r="D84" s="126"/>
    </row>
    <row r="85" spans="1:5">
      <c r="B85" s="129"/>
      <c r="C85" s="128" t="s">
        <v>236</v>
      </c>
      <c r="D85" s="126"/>
    </row>
    <row r="86" spans="1:5">
      <c r="B86" s="129"/>
      <c r="C86" s="128" t="s">
        <v>236</v>
      </c>
      <c r="D86" s="126"/>
    </row>
    <row r="87" spans="1:5">
      <c r="B87" s="129"/>
      <c r="C87" s="128" t="s">
        <v>236</v>
      </c>
      <c r="D87" s="126"/>
    </row>
    <row r="88" spans="1:5">
      <c r="B88" s="129"/>
      <c r="C88" s="128" t="s">
        <v>236</v>
      </c>
      <c r="D88" s="126"/>
    </row>
    <row r="89" spans="1:5">
      <c r="A89" s="126"/>
      <c r="B89" s="127"/>
      <c r="C89" s="127"/>
      <c r="D89" s="125"/>
    </row>
    <row r="90" spans="1:5">
      <c r="A90" s="126"/>
      <c r="B90" s="126"/>
      <c r="C90" s="126"/>
      <c r="D90" s="125"/>
    </row>
  </sheetData>
  <mergeCells count="80">
    <mergeCell ref="E7:E81"/>
    <mergeCell ref="A81:C81"/>
    <mergeCell ref="A80:C80"/>
    <mergeCell ref="A79:C79"/>
    <mergeCell ref="A78:C78"/>
    <mergeCell ref="A77:C77"/>
    <mergeCell ref="A76:C76"/>
    <mergeCell ref="A75:C75"/>
    <mergeCell ref="A74:C74"/>
    <mergeCell ref="A73:C73"/>
    <mergeCell ref="A72:C72"/>
    <mergeCell ref="A71:C71"/>
    <mergeCell ref="A50:C50"/>
    <mergeCell ref="A49:C49"/>
    <mergeCell ref="A62:C62"/>
    <mergeCell ref="A61:C61"/>
    <mergeCell ref="A1:B1"/>
    <mergeCell ref="A4:D5"/>
    <mergeCell ref="E4:E5"/>
    <mergeCell ref="A6:C6"/>
    <mergeCell ref="A32:C32"/>
    <mergeCell ref="A29:C29"/>
    <mergeCell ref="A31:C31"/>
    <mergeCell ref="A23:C23"/>
    <mergeCell ref="A18:C18"/>
    <mergeCell ref="A19:C19"/>
    <mergeCell ref="A9:C9"/>
    <mergeCell ref="A3:E3"/>
    <mergeCell ref="A14:C14"/>
    <mergeCell ref="A15:C15"/>
    <mergeCell ref="A16:C16"/>
    <mergeCell ref="A7:C8"/>
    <mergeCell ref="A65:C65"/>
    <mergeCell ref="A60:C60"/>
    <mergeCell ref="A59:C59"/>
    <mergeCell ref="A58:C58"/>
    <mergeCell ref="A57:C57"/>
    <mergeCell ref="A64:C64"/>
    <mergeCell ref="A63:C63"/>
    <mergeCell ref="A70:C70"/>
    <mergeCell ref="A69:C69"/>
    <mergeCell ref="A68:C68"/>
    <mergeCell ref="A67:C67"/>
    <mergeCell ref="A66:C66"/>
    <mergeCell ref="A48:C48"/>
    <mergeCell ref="A47:C47"/>
    <mergeCell ref="A46:C46"/>
    <mergeCell ref="A45:C45"/>
    <mergeCell ref="A56:C56"/>
    <mergeCell ref="A54:C54"/>
    <mergeCell ref="A55:C55"/>
    <mergeCell ref="A53:C53"/>
    <mergeCell ref="A52:C52"/>
    <mergeCell ref="A51:C51"/>
    <mergeCell ref="A10:C10"/>
    <mergeCell ref="A11:C11"/>
    <mergeCell ref="A12:C12"/>
    <mergeCell ref="A13:C13"/>
    <mergeCell ref="A42:C42"/>
    <mergeCell ref="A34:C34"/>
    <mergeCell ref="A41:C41"/>
    <mergeCell ref="A40:C40"/>
    <mergeCell ref="A39:C39"/>
    <mergeCell ref="A38:C38"/>
    <mergeCell ref="A37:C37"/>
    <mergeCell ref="A36:C36"/>
    <mergeCell ref="A17:C17"/>
    <mergeCell ref="A24:C24"/>
    <mergeCell ref="A30:C30"/>
    <mergeCell ref="A33:C33"/>
    <mergeCell ref="A44:C44"/>
    <mergeCell ref="A43:C43"/>
    <mergeCell ref="A35:C35"/>
    <mergeCell ref="A20:C20"/>
    <mergeCell ref="A21:C21"/>
    <mergeCell ref="A22:C22"/>
    <mergeCell ref="A25:C25"/>
    <mergeCell ref="A26:C26"/>
    <mergeCell ref="A27:C27"/>
    <mergeCell ref="A28:C28"/>
  </mergeCells>
  <pageMargins left="0.7" right="0.7" top="0.78740157499999996" bottom="0.78740157499999996" header="0.3" footer="0.3"/>
  <pageSetup paperSize="9" scale="60"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7">
    <tabColor theme="0"/>
  </sheetPr>
  <dimension ref="A1:F41"/>
  <sheetViews>
    <sheetView topLeftCell="A15" zoomScale="80" zoomScaleNormal="80" workbookViewId="0">
      <selection activeCell="K36" sqref="K36"/>
    </sheetView>
  </sheetViews>
  <sheetFormatPr defaultRowHeight="15"/>
  <cols>
    <col min="1" max="1" width="38.140625" customWidth="1"/>
    <col min="2" max="2" width="28.140625" customWidth="1"/>
    <col min="3" max="3" width="28.5703125" customWidth="1"/>
    <col min="4" max="4" width="20" customWidth="1"/>
    <col min="5" max="5" width="22.5703125" customWidth="1"/>
  </cols>
  <sheetData>
    <row r="1" spans="1:6">
      <c r="A1" s="60" t="s">
        <v>409</v>
      </c>
      <c r="B1" s="60"/>
      <c r="C1" s="60"/>
      <c r="D1" s="60"/>
      <c r="E1" s="17"/>
      <c r="F1" s="122"/>
    </row>
    <row r="2" spans="1:6">
      <c r="A2" s="60" t="s">
        <v>283</v>
      </c>
      <c r="B2" s="60"/>
      <c r="C2" s="60"/>
      <c r="D2" s="60"/>
      <c r="E2" s="17"/>
      <c r="F2" s="122"/>
    </row>
    <row r="3" spans="1:6" ht="15.75" thickBot="1">
      <c r="A3" s="796"/>
      <c r="B3" s="796"/>
      <c r="C3" s="796"/>
      <c r="D3" s="796"/>
      <c r="E3" s="796"/>
    </row>
    <row r="4" spans="1:6">
      <c r="A4" s="654" t="s">
        <v>283</v>
      </c>
      <c r="B4" s="680"/>
      <c r="C4" s="680"/>
      <c r="D4" s="680"/>
      <c r="E4" s="658" t="s">
        <v>486</v>
      </c>
    </row>
    <row r="5" spans="1:6" ht="24.95" customHeight="1" thickBot="1">
      <c r="A5" s="681"/>
      <c r="B5" s="682"/>
      <c r="C5" s="682"/>
      <c r="D5" s="682"/>
      <c r="E5" s="659"/>
    </row>
    <row r="6" spans="1:6" ht="15" customHeight="1" thickBot="1">
      <c r="A6" s="843"/>
      <c r="B6" s="844"/>
      <c r="C6" s="844"/>
      <c r="D6" s="244"/>
      <c r="E6" s="44"/>
    </row>
    <row r="7" spans="1:6" ht="38.1" customHeight="1">
      <c r="A7" s="848" t="s">
        <v>301</v>
      </c>
      <c r="B7" s="849"/>
      <c r="C7" s="850"/>
      <c r="D7" s="137" t="s">
        <v>110</v>
      </c>
      <c r="E7" s="845" t="s">
        <v>50</v>
      </c>
    </row>
    <row r="8" spans="1:6" ht="15" customHeight="1">
      <c r="A8" s="851"/>
      <c r="B8" s="852"/>
      <c r="C8" s="852"/>
      <c r="D8" s="418">
        <v>43921</v>
      </c>
      <c r="E8" s="846"/>
    </row>
    <row r="9" spans="1:6" ht="24.95" customHeight="1">
      <c r="A9" s="853" t="s">
        <v>300</v>
      </c>
      <c r="B9" s="840" t="s">
        <v>292</v>
      </c>
      <c r="C9" s="135" t="s">
        <v>298</v>
      </c>
      <c r="D9" s="331">
        <v>8493498.3518200032</v>
      </c>
      <c r="E9" s="846"/>
    </row>
    <row r="10" spans="1:6" ht="38.25">
      <c r="A10" s="854"/>
      <c r="B10" s="841"/>
      <c r="C10" s="9" t="s">
        <v>297</v>
      </c>
      <c r="D10" s="332">
        <v>5130461.8594800029</v>
      </c>
      <c r="E10" s="846"/>
    </row>
    <row r="11" spans="1:6">
      <c r="A11" s="854"/>
      <c r="B11" s="841"/>
      <c r="C11" s="9" t="s">
        <v>296</v>
      </c>
      <c r="D11" s="332">
        <v>0</v>
      </c>
      <c r="E11" s="846"/>
    </row>
    <row r="12" spans="1:6" ht="25.5">
      <c r="A12" s="854"/>
      <c r="B12" s="841"/>
      <c r="C12" s="9" t="s">
        <v>295</v>
      </c>
      <c r="D12" s="332">
        <v>6477212.2562499968</v>
      </c>
      <c r="E12" s="846"/>
    </row>
    <row r="13" spans="1:6">
      <c r="A13" s="854"/>
      <c r="B13" s="841"/>
      <c r="C13" s="9" t="s">
        <v>294</v>
      </c>
      <c r="D13" s="332">
        <v>641887.28500000003</v>
      </c>
      <c r="E13" s="846"/>
    </row>
    <row r="14" spans="1:6" ht="25.5">
      <c r="A14" s="854"/>
      <c r="B14" s="841" t="s">
        <v>291</v>
      </c>
      <c r="C14" s="9" t="s">
        <v>298</v>
      </c>
      <c r="D14" s="331">
        <v>0</v>
      </c>
      <c r="E14" s="846"/>
    </row>
    <row r="15" spans="1:6" ht="38.25">
      <c r="A15" s="854"/>
      <c r="B15" s="841"/>
      <c r="C15" s="9" t="s">
        <v>297</v>
      </c>
      <c r="D15" s="332">
        <v>0</v>
      </c>
      <c r="E15" s="846"/>
    </row>
    <row r="16" spans="1:6">
      <c r="A16" s="854"/>
      <c r="B16" s="841"/>
      <c r="C16" s="9" t="s">
        <v>296</v>
      </c>
      <c r="D16" s="332">
        <v>0</v>
      </c>
      <c r="E16" s="846"/>
    </row>
    <row r="17" spans="1:5" ht="24.95" customHeight="1">
      <c r="A17" s="854"/>
      <c r="B17" s="841"/>
      <c r="C17" s="9" t="s">
        <v>295</v>
      </c>
      <c r="D17" s="332">
        <v>0</v>
      </c>
      <c r="E17" s="846"/>
    </row>
    <row r="18" spans="1:5" ht="15.75" thickBot="1">
      <c r="A18" s="855"/>
      <c r="B18" s="842"/>
      <c r="C18" s="134" t="s">
        <v>294</v>
      </c>
      <c r="D18" s="332">
        <v>0</v>
      </c>
      <c r="E18" s="847"/>
    </row>
    <row r="19" spans="1:5" ht="15" customHeight="1">
      <c r="A19" s="827" t="s">
        <v>299</v>
      </c>
      <c r="B19" s="831" t="s">
        <v>298</v>
      </c>
      <c r="C19" s="832"/>
      <c r="D19" s="333">
        <v>0</v>
      </c>
      <c r="E19" s="829" t="s">
        <v>45</v>
      </c>
    </row>
    <row r="20" spans="1:5" ht="15" customHeight="1">
      <c r="A20" s="827"/>
      <c r="B20" s="823" t="s">
        <v>297</v>
      </c>
      <c r="C20" s="824"/>
      <c r="D20" s="334">
        <v>0</v>
      </c>
      <c r="E20" s="829"/>
    </row>
    <row r="21" spans="1:5">
      <c r="A21" s="827"/>
      <c r="B21" s="823" t="s">
        <v>296</v>
      </c>
      <c r="C21" s="824"/>
      <c r="D21" s="334">
        <v>0</v>
      </c>
      <c r="E21" s="829"/>
    </row>
    <row r="22" spans="1:5">
      <c r="A22" s="827"/>
      <c r="B22" s="823" t="s">
        <v>295</v>
      </c>
      <c r="C22" s="824"/>
      <c r="D22" s="334">
        <v>0</v>
      </c>
      <c r="E22" s="829"/>
    </row>
    <row r="23" spans="1:5" ht="15.75" thickBot="1">
      <c r="A23" s="828"/>
      <c r="B23" s="825" t="s">
        <v>294</v>
      </c>
      <c r="C23" s="826"/>
      <c r="D23" s="335">
        <v>0</v>
      </c>
      <c r="E23" s="830"/>
    </row>
    <row r="24" spans="1:5" ht="15" customHeight="1">
      <c r="A24" s="837" t="s">
        <v>293</v>
      </c>
      <c r="B24" s="834" t="s">
        <v>292</v>
      </c>
      <c r="C24" s="243" t="s">
        <v>289</v>
      </c>
      <c r="D24" s="336">
        <v>0</v>
      </c>
      <c r="E24" s="833" t="s">
        <v>41</v>
      </c>
    </row>
    <row r="25" spans="1:5">
      <c r="A25" s="827"/>
      <c r="B25" s="835"/>
      <c r="C25" s="9" t="s">
        <v>288</v>
      </c>
      <c r="D25" s="332">
        <v>0</v>
      </c>
      <c r="E25" s="829"/>
    </row>
    <row r="26" spans="1:5">
      <c r="A26" s="827"/>
      <c r="B26" s="835"/>
      <c r="C26" s="9" t="s">
        <v>287</v>
      </c>
      <c r="D26" s="357">
        <v>21690230.91801</v>
      </c>
      <c r="E26" s="829"/>
    </row>
    <row r="27" spans="1:5">
      <c r="A27" s="827"/>
      <c r="B27" s="835"/>
      <c r="C27" s="9" t="s">
        <v>286</v>
      </c>
      <c r="D27" s="332">
        <v>0</v>
      </c>
      <c r="E27" s="829"/>
    </row>
    <row r="28" spans="1:5">
      <c r="A28" s="827"/>
      <c r="B28" s="835"/>
      <c r="C28" s="9" t="s">
        <v>285</v>
      </c>
      <c r="D28" s="332">
        <v>0</v>
      </c>
      <c r="E28" s="829"/>
    </row>
    <row r="29" spans="1:5" ht="15.75" thickBot="1">
      <c r="A29" s="827"/>
      <c r="B29" s="836"/>
      <c r="C29" s="134" t="s">
        <v>284</v>
      </c>
      <c r="D29" s="337">
        <v>0</v>
      </c>
      <c r="E29" s="829"/>
    </row>
    <row r="30" spans="1:5">
      <c r="A30" s="827"/>
      <c r="B30" s="835" t="s">
        <v>291</v>
      </c>
      <c r="C30" s="135" t="s">
        <v>289</v>
      </c>
      <c r="D30" s="336">
        <v>0</v>
      </c>
      <c r="E30" s="829"/>
    </row>
    <row r="31" spans="1:5">
      <c r="A31" s="827"/>
      <c r="B31" s="835"/>
      <c r="C31" s="9" t="s">
        <v>288</v>
      </c>
      <c r="D31" s="332">
        <v>0</v>
      </c>
      <c r="E31" s="829"/>
    </row>
    <row r="32" spans="1:5">
      <c r="A32" s="827"/>
      <c r="B32" s="835"/>
      <c r="C32" s="9" t="s">
        <v>287</v>
      </c>
      <c r="D32" s="332">
        <v>0</v>
      </c>
      <c r="E32" s="829"/>
    </row>
    <row r="33" spans="1:5">
      <c r="A33" s="827"/>
      <c r="B33" s="835"/>
      <c r="C33" s="9" t="s">
        <v>286</v>
      </c>
      <c r="D33" s="332">
        <v>0</v>
      </c>
      <c r="E33" s="829"/>
    </row>
    <row r="34" spans="1:5">
      <c r="A34" s="827"/>
      <c r="B34" s="835"/>
      <c r="C34" s="9" t="s">
        <v>285</v>
      </c>
      <c r="D34" s="332">
        <v>0</v>
      </c>
      <c r="E34" s="829"/>
    </row>
    <row r="35" spans="1:5" ht="15.75" thickBot="1">
      <c r="A35" s="828"/>
      <c r="B35" s="836"/>
      <c r="C35" s="134" t="s">
        <v>284</v>
      </c>
      <c r="D35" s="337">
        <v>0</v>
      </c>
      <c r="E35" s="830"/>
    </row>
    <row r="36" spans="1:5">
      <c r="A36" s="837" t="s">
        <v>290</v>
      </c>
      <c r="B36" s="838" t="s">
        <v>289</v>
      </c>
      <c r="C36" s="839"/>
      <c r="D36" s="336">
        <v>0</v>
      </c>
      <c r="E36" s="833" t="s">
        <v>39</v>
      </c>
    </row>
    <row r="37" spans="1:5">
      <c r="A37" s="827"/>
      <c r="B37" s="823" t="s">
        <v>288</v>
      </c>
      <c r="C37" s="824"/>
      <c r="D37" s="332">
        <v>0</v>
      </c>
      <c r="E37" s="829"/>
    </row>
    <row r="38" spans="1:5">
      <c r="A38" s="827"/>
      <c r="B38" s="823" t="s">
        <v>287</v>
      </c>
      <c r="C38" s="824"/>
      <c r="D38" s="332">
        <v>0</v>
      </c>
      <c r="E38" s="829"/>
    </row>
    <row r="39" spans="1:5">
      <c r="A39" s="827"/>
      <c r="B39" s="823" t="s">
        <v>286</v>
      </c>
      <c r="C39" s="824"/>
      <c r="D39" s="332">
        <v>0</v>
      </c>
      <c r="E39" s="829"/>
    </row>
    <row r="40" spans="1:5">
      <c r="A40" s="827"/>
      <c r="B40" s="823" t="s">
        <v>285</v>
      </c>
      <c r="C40" s="824"/>
      <c r="D40" s="332">
        <v>0</v>
      </c>
      <c r="E40" s="829"/>
    </row>
    <row r="41" spans="1:5" ht="15.75" thickBot="1">
      <c r="A41" s="828"/>
      <c r="B41" s="825" t="s">
        <v>284</v>
      </c>
      <c r="C41" s="826"/>
      <c r="D41" s="337">
        <v>0</v>
      </c>
      <c r="E41" s="830"/>
    </row>
  </sheetData>
  <mergeCells count="28">
    <mergeCell ref="A3:E3"/>
    <mergeCell ref="A4:D5"/>
    <mergeCell ref="E4:E5"/>
    <mergeCell ref="B9:B13"/>
    <mergeCell ref="B14:B18"/>
    <mergeCell ref="A6:C6"/>
    <mergeCell ref="E7:E18"/>
    <mergeCell ref="A7:C8"/>
    <mergeCell ref="A9:A18"/>
    <mergeCell ref="E36:E41"/>
    <mergeCell ref="B24:B29"/>
    <mergeCell ref="B30:B35"/>
    <mergeCell ref="B41:C41"/>
    <mergeCell ref="A24:A35"/>
    <mergeCell ref="E24:E35"/>
    <mergeCell ref="B37:C37"/>
    <mergeCell ref="B38:C38"/>
    <mergeCell ref="B40:C40"/>
    <mergeCell ref="A36:A41"/>
    <mergeCell ref="B36:C36"/>
    <mergeCell ref="B39:C39"/>
    <mergeCell ref="B21:C21"/>
    <mergeCell ref="B22:C22"/>
    <mergeCell ref="B23:C23"/>
    <mergeCell ref="A19:A23"/>
    <mergeCell ref="E19:E23"/>
    <mergeCell ref="B19:C19"/>
    <mergeCell ref="B20:C20"/>
  </mergeCells>
  <pageMargins left="0.7" right="0.7" top="0.78740157499999996" bottom="0.78740157499999996" header="0.3" footer="0.3"/>
  <pageSetup paperSize="9" orientation="portrait"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8"/>
  <dimension ref="A1:G15"/>
  <sheetViews>
    <sheetView zoomScaleNormal="100" workbookViewId="0">
      <selection activeCell="E28" sqref="E28"/>
    </sheetView>
  </sheetViews>
  <sheetFormatPr defaultRowHeight="15"/>
  <cols>
    <col min="1" max="1" width="50.7109375" customWidth="1"/>
    <col min="2" max="2" width="35.7109375" customWidth="1"/>
    <col min="3" max="6" width="16.7109375" customWidth="1"/>
    <col min="7" max="7" width="25.7109375" customWidth="1"/>
  </cols>
  <sheetData>
    <row r="1" spans="1:7">
      <c r="A1" s="60" t="s">
        <v>410</v>
      </c>
      <c r="B1" s="17"/>
      <c r="C1" s="17"/>
      <c r="D1" s="17"/>
      <c r="E1" s="17"/>
      <c r="F1" s="17"/>
      <c r="G1" s="17"/>
    </row>
    <row r="2" spans="1:7">
      <c r="A2" s="60" t="s">
        <v>282</v>
      </c>
      <c r="B2" s="17"/>
      <c r="C2" s="17"/>
      <c r="D2" s="17"/>
      <c r="E2" s="17"/>
      <c r="F2" s="17"/>
      <c r="G2" s="17"/>
    </row>
    <row r="3" spans="1:7" ht="15.75" thickBot="1">
      <c r="A3" s="649"/>
      <c r="B3" s="649"/>
      <c r="C3" s="649"/>
      <c r="D3" s="649"/>
      <c r="E3" s="649"/>
      <c r="F3" s="649"/>
      <c r="G3" s="649"/>
    </row>
    <row r="4" spans="1:7" ht="15" customHeight="1">
      <c r="A4" s="654" t="s">
        <v>282</v>
      </c>
      <c r="B4" s="680"/>
      <c r="C4" s="680"/>
      <c r="D4" s="680"/>
      <c r="E4" s="680"/>
      <c r="F4" s="690"/>
      <c r="G4" s="658" t="s">
        <v>486</v>
      </c>
    </row>
    <row r="5" spans="1:7" ht="24.95" customHeight="1" thickBot="1">
      <c r="A5" s="681"/>
      <c r="B5" s="682"/>
      <c r="C5" s="682"/>
      <c r="D5" s="682"/>
      <c r="E5" s="682"/>
      <c r="F5" s="691"/>
      <c r="G5" s="659"/>
    </row>
    <row r="6" spans="1:7" ht="15" customHeight="1" thickBot="1">
      <c r="A6" s="148" t="e">
        <f>Obsah!#REF!</f>
        <v>#REF!</v>
      </c>
      <c r="B6" s="147"/>
      <c r="C6" s="147"/>
      <c r="D6" s="147"/>
      <c r="E6" s="147"/>
      <c r="F6" s="146" t="e">
        <f>Obsah!#REF!</f>
        <v>#REF!</v>
      </c>
      <c r="G6" s="145"/>
    </row>
    <row r="7" spans="1:7" ht="38.1" customHeight="1">
      <c r="A7" s="856" t="s">
        <v>445</v>
      </c>
      <c r="B7" s="857"/>
      <c r="C7" s="137" t="s">
        <v>110</v>
      </c>
      <c r="D7" s="137" t="s">
        <v>109</v>
      </c>
      <c r="E7" s="137" t="s">
        <v>108</v>
      </c>
      <c r="F7" s="137" t="s">
        <v>107</v>
      </c>
      <c r="G7" s="860" t="s">
        <v>311</v>
      </c>
    </row>
    <row r="8" spans="1:7" ht="15" customHeight="1">
      <c r="A8" s="858"/>
      <c r="B8" s="859"/>
      <c r="C8" s="136" t="s">
        <v>106</v>
      </c>
      <c r="D8" s="136" t="s">
        <v>106</v>
      </c>
      <c r="E8" s="136" t="s">
        <v>106</v>
      </c>
      <c r="F8" s="136" t="s">
        <v>106</v>
      </c>
      <c r="G8" s="861"/>
    </row>
    <row r="9" spans="1:7" ht="15" customHeight="1">
      <c r="A9" s="827" t="s">
        <v>310</v>
      </c>
      <c r="B9" s="144" t="s">
        <v>309</v>
      </c>
      <c r="C9" s="144"/>
      <c r="D9" s="144"/>
      <c r="E9" s="144"/>
      <c r="F9" s="143"/>
      <c r="G9" s="861"/>
    </row>
    <row r="10" spans="1:7">
      <c r="A10" s="827"/>
      <c r="B10" s="141" t="s">
        <v>308</v>
      </c>
      <c r="C10" s="141"/>
      <c r="D10" s="141"/>
      <c r="E10" s="141"/>
      <c r="F10" s="140"/>
      <c r="G10" s="861"/>
    </row>
    <row r="11" spans="1:7" ht="15.75" thickBot="1">
      <c r="A11" s="828"/>
      <c r="B11" s="139" t="s">
        <v>307</v>
      </c>
      <c r="C11" s="139"/>
      <c r="D11" s="139"/>
      <c r="E11" s="139"/>
      <c r="F11" s="138"/>
      <c r="G11" s="862"/>
    </row>
    <row r="12" spans="1:7">
      <c r="A12" s="837" t="s">
        <v>306</v>
      </c>
      <c r="B12" s="41" t="s">
        <v>305</v>
      </c>
      <c r="C12" s="41"/>
      <c r="D12" s="41"/>
      <c r="E12" s="41"/>
      <c r="F12" s="142"/>
      <c r="G12" s="623" t="s">
        <v>304</v>
      </c>
    </row>
    <row r="13" spans="1:7">
      <c r="A13" s="827"/>
      <c r="B13" s="141" t="s">
        <v>303</v>
      </c>
      <c r="C13" s="141"/>
      <c r="D13" s="141"/>
      <c r="E13" s="141"/>
      <c r="F13" s="140"/>
      <c r="G13" s="624"/>
    </row>
    <row r="14" spans="1:7" ht="25.5">
      <c r="A14" s="827"/>
      <c r="B14" s="141" t="s">
        <v>468</v>
      </c>
      <c r="C14" s="141"/>
      <c r="D14" s="141"/>
      <c r="E14" s="141"/>
      <c r="F14" s="140"/>
      <c r="G14" s="624"/>
    </row>
    <row r="15" spans="1:7" ht="26.25" thickBot="1">
      <c r="A15" s="828"/>
      <c r="B15" s="139" t="s">
        <v>302</v>
      </c>
      <c r="C15" s="139"/>
      <c r="D15" s="139"/>
      <c r="E15" s="139"/>
      <c r="F15" s="138"/>
      <c r="G15" s="689"/>
    </row>
  </sheetData>
  <mergeCells count="8">
    <mergeCell ref="A3:G3"/>
    <mergeCell ref="G4:G5"/>
    <mergeCell ref="A9:A11"/>
    <mergeCell ref="G12:G15"/>
    <mergeCell ref="A12:A15"/>
    <mergeCell ref="A4:F5"/>
    <mergeCell ref="A7:B8"/>
    <mergeCell ref="G7:G11"/>
  </mergeCells>
  <pageMargins left="0.7" right="0.7" top="0.78740157499999996" bottom="0.78740157499999996" header="0.3" footer="0.3"/>
  <pageSetup paperSize="9" orientation="portrait"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9">
    <tabColor theme="0"/>
  </sheetPr>
  <dimension ref="A1:F310"/>
  <sheetViews>
    <sheetView zoomScaleNormal="100" workbookViewId="0">
      <selection sqref="A1:D1"/>
    </sheetView>
  </sheetViews>
  <sheetFormatPr defaultRowHeight="15"/>
  <cols>
    <col min="1" max="1" width="18.5703125" customWidth="1"/>
    <col min="2" max="2" width="26.5703125" customWidth="1"/>
    <col min="3" max="3" width="33.28515625" customWidth="1"/>
    <col min="4" max="4" width="35.7109375" customWidth="1"/>
    <col min="5" max="5" width="16.7109375" customWidth="1"/>
  </cols>
  <sheetData>
    <row r="1" spans="1:6">
      <c r="A1" s="676" t="s">
        <v>463</v>
      </c>
      <c r="B1" s="676"/>
      <c r="C1" s="676"/>
      <c r="D1" s="676"/>
      <c r="E1" s="17"/>
    </row>
    <row r="2" spans="1:6">
      <c r="A2" s="676" t="s">
        <v>319</v>
      </c>
      <c r="B2" s="676"/>
      <c r="C2" s="676"/>
      <c r="D2" s="676"/>
      <c r="E2" s="17"/>
    </row>
    <row r="3" spans="1:6" ht="15.75" thickBot="1">
      <c r="A3" s="649"/>
      <c r="B3" s="649"/>
      <c r="C3" s="649"/>
      <c r="D3" s="649"/>
      <c r="E3" s="649"/>
    </row>
    <row r="4" spans="1:6" ht="20.100000000000001" customHeight="1">
      <c r="A4" s="654" t="s">
        <v>319</v>
      </c>
      <c r="B4" s="680"/>
      <c r="C4" s="680"/>
      <c r="D4" s="680"/>
      <c r="E4" s="650" t="s">
        <v>487</v>
      </c>
    </row>
    <row r="5" spans="1:6" ht="20.100000000000001" customHeight="1" thickBot="1">
      <c r="A5" s="697"/>
      <c r="B5" s="698"/>
      <c r="C5" s="698"/>
      <c r="D5" s="698"/>
      <c r="E5" s="651"/>
    </row>
    <row r="6" spans="1:6" ht="15.95" customHeight="1" thickBot="1">
      <c r="A6" s="843" t="e">
        <f>Obsah!#REF!</f>
        <v>#REF!</v>
      </c>
      <c r="B6" s="844"/>
      <c r="C6" s="752"/>
      <c r="D6" s="16" t="e">
        <f>Obsah!#REF!</f>
        <v>#REF!</v>
      </c>
      <c r="E6" s="15"/>
    </row>
    <row r="7" spans="1:6" ht="15.95" customHeight="1">
      <c r="A7" s="626" t="s">
        <v>51</v>
      </c>
      <c r="B7" s="867"/>
      <c r="C7" s="868"/>
      <c r="D7" s="232"/>
      <c r="E7" s="623" t="s">
        <v>50</v>
      </c>
    </row>
    <row r="8" spans="1:6" ht="30" customHeight="1" thickBot="1">
      <c r="A8" s="869" t="s">
        <v>321</v>
      </c>
      <c r="B8" s="870"/>
      <c r="C8" s="871"/>
      <c r="D8" s="240"/>
      <c r="E8" s="624"/>
    </row>
    <row r="9" spans="1:6" ht="30" customHeight="1" thickBot="1">
      <c r="A9" s="863" t="s">
        <v>320</v>
      </c>
      <c r="B9" s="864"/>
      <c r="C9" s="865"/>
      <c r="D9" s="234"/>
      <c r="E9" s="12" t="s">
        <v>45</v>
      </c>
    </row>
    <row r="10" spans="1:6" s="866" customFormat="1" ht="15" customHeight="1"/>
    <row r="11" spans="1:6" s="866" customFormat="1" ht="15" customHeight="1"/>
    <row r="12" spans="1:6" ht="15" customHeight="1">
      <c r="A12" s="152"/>
      <c r="B12" s="152"/>
      <c r="C12" s="152"/>
      <c r="D12" s="26"/>
      <c r="E12" s="150"/>
    </row>
    <row r="13" spans="1:6" ht="15" customHeight="1">
      <c r="A13" s="152"/>
      <c r="B13" s="152"/>
      <c r="C13" s="152"/>
      <c r="D13" s="26"/>
      <c r="E13" s="150"/>
    </row>
    <row r="14" spans="1:6" ht="15" customHeight="1">
      <c r="A14" s="152"/>
      <c r="B14" s="152"/>
      <c r="C14" s="152"/>
      <c r="D14" s="153"/>
      <c r="E14" s="150"/>
    </row>
    <row r="15" spans="1:6" ht="15" customHeight="1">
      <c r="A15" s="152"/>
      <c r="B15" s="152"/>
      <c r="C15" s="152"/>
      <c r="D15" s="153"/>
      <c r="E15" s="150"/>
    </row>
    <row r="16" spans="1:6" ht="15" customHeight="1">
      <c r="A16" s="152"/>
      <c r="B16" s="152"/>
      <c r="C16" s="152"/>
      <c r="D16" s="26"/>
      <c r="E16" s="150"/>
      <c r="F16" s="1"/>
    </row>
    <row r="17" spans="1:6" ht="15" customHeight="1">
      <c r="A17" s="152"/>
      <c r="B17" s="152"/>
      <c r="C17" s="152"/>
      <c r="D17" s="26"/>
      <c r="E17" s="150"/>
      <c r="F17" s="1"/>
    </row>
    <row r="18" spans="1:6" ht="15" customHeight="1">
      <c r="A18" s="152"/>
      <c r="B18" s="152"/>
      <c r="C18" s="152"/>
      <c r="D18" s="26"/>
      <c r="E18" s="150"/>
      <c r="F18" s="1"/>
    </row>
    <row r="19" spans="1:6" ht="15" customHeight="1">
      <c r="A19" s="152"/>
      <c r="B19" s="152"/>
      <c r="C19" s="152"/>
      <c r="D19" s="26"/>
      <c r="E19" s="150"/>
      <c r="F19" s="1"/>
    </row>
    <row r="20" spans="1:6" ht="15" customHeight="1">
      <c r="A20" s="152"/>
      <c r="B20" s="152"/>
      <c r="C20" s="152"/>
      <c r="D20" s="153"/>
      <c r="E20" s="150"/>
      <c r="F20" s="1"/>
    </row>
    <row r="21" spans="1:6" ht="15" customHeight="1">
      <c r="A21" s="152"/>
      <c r="B21" s="152"/>
      <c r="C21" s="152"/>
      <c r="D21" s="153"/>
      <c r="E21" s="150"/>
      <c r="F21" s="1"/>
    </row>
    <row r="22" spans="1:6" ht="15" customHeight="1">
      <c r="A22" s="152"/>
      <c r="B22" s="152"/>
      <c r="C22" s="152"/>
      <c r="D22" s="26"/>
      <c r="E22" s="150"/>
      <c r="F22" s="1"/>
    </row>
    <row r="23" spans="1:6" ht="15" customHeight="1">
      <c r="A23" s="152"/>
      <c r="B23" s="152"/>
      <c r="C23" s="152"/>
      <c r="D23" s="26"/>
      <c r="E23" s="150"/>
      <c r="F23" s="1"/>
    </row>
    <row r="24" spans="1:6" ht="15" customHeight="1">
      <c r="A24" s="152"/>
      <c r="B24" s="152"/>
      <c r="C24" s="152"/>
      <c r="D24" s="26"/>
      <c r="E24" s="150"/>
      <c r="F24" s="1"/>
    </row>
    <row r="25" spans="1:6" ht="15" customHeight="1">
      <c r="A25" s="152"/>
      <c r="B25" s="152"/>
      <c r="C25" s="152"/>
      <c r="D25" s="26"/>
      <c r="E25" s="150"/>
      <c r="F25" s="1"/>
    </row>
    <row r="26" spans="1:6" ht="15" customHeight="1">
      <c r="A26" s="152"/>
      <c r="B26" s="152"/>
      <c r="C26" s="152"/>
      <c r="D26" s="153"/>
      <c r="E26" s="150"/>
      <c r="F26" s="1"/>
    </row>
    <row r="27" spans="1:6" ht="15" customHeight="1">
      <c r="A27" s="152"/>
      <c r="B27" s="152"/>
      <c r="C27" s="152"/>
      <c r="D27" s="153"/>
      <c r="E27" s="150"/>
      <c r="F27" s="1"/>
    </row>
    <row r="28" spans="1:6" ht="15" customHeight="1">
      <c r="A28" s="152"/>
      <c r="B28" s="152"/>
      <c r="C28" s="152"/>
      <c r="D28" s="26"/>
      <c r="E28" s="150"/>
      <c r="F28" s="1"/>
    </row>
    <row r="29" spans="1:6" ht="15" customHeight="1">
      <c r="A29" s="152"/>
      <c r="B29" s="152"/>
      <c r="C29" s="152"/>
      <c r="D29" s="26"/>
      <c r="E29" s="150"/>
    </row>
    <row r="30" spans="1:6" ht="15" customHeight="1">
      <c r="A30" s="152"/>
      <c r="B30" s="152"/>
      <c r="C30" s="152"/>
      <c r="D30" s="26"/>
      <c r="E30" s="150"/>
    </row>
    <row r="31" spans="1:6" ht="15" customHeight="1">
      <c r="A31" s="152"/>
      <c r="B31" s="152"/>
      <c r="C31" s="152"/>
      <c r="D31" s="26"/>
      <c r="E31" s="150"/>
    </row>
    <row r="32" spans="1:6" ht="15" customHeight="1">
      <c r="A32" s="152"/>
      <c r="B32" s="152"/>
      <c r="C32" s="152"/>
      <c r="D32" s="153"/>
      <c r="E32" s="150"/>
    </row>
    <row r="33" spans="1:5" ht="15" customHeight="1">
      <c r="A33" s="152"/>
      <c r="B33" s="152"/>
      <c r="C33" s="152"/>
      <c r="D33" s="153"/>
      <c r="E33" s="150"/>
    </row>
    <row r="34" spans="1:5" ht="15" customHeight="1">
      <c r="A34" s="152"/>
      <c r="B34" s="152"/>
      <c r="C34" s="152"/>
      <c r="D34" s="26"/>
      <c r="E34" s="150"/>
    </row>
    <row r="35" spans="1:5" ht="15" customHeight="1">
      <c r="A35" s="152"/>
      <c r="B35" s="152"/>
      <c r="C35" s="152"/>
      <c r="D35" s="26"/>
      <c r="E35" s="150"/>
    </row>
    <row r="36" spans="1:5" ht="15" customHeight="1">
      <c r="A36" s="152"/>
      <c r="B36" s="152"/>
      <c r="C36" s="152"/>
      <c r="D36" s="26"/>
      <c r="E36" s="150"/>
    </row>
    <row r="37" spans="1:5" ht="15" customHeight="1">
      <c r="A37" s="152"/>
      <c r="B37" s="152"/>
      <c r="C37" s="152"/>
      <c r="D37" s="26"/>
      <c r="E37" s="150"/>
    </row>
    <row r="38" spans="1:5" ht="15" customHeight="1">
      <c r="A38" s="152"/>
      <c r="B38" s="152"/>
      <c r="C38" s="152"/>
      <c r="D38" s="153"/>
      <c r="E38" s="150"/>
    </row>
    <row r="39" spans="1:5" ht="15" customHeight="1">
      <c r="A39" s="152"/>
      <c r="B39" s="152"/>
      <c r="C39" s="152"/>
      <c r="D39" s="153"/>
      <c r="E39" s="150"/>
    </row>
    <row r="40" spans="1:5" ht="15" customHeight="1">
      <c r="A40" s="152"/>
      <c r="B40" s="152"/>
      <c r="C40" s="152"/>
      <c r="D40" s="26"/>
      <c r="E40" s="150"/>
    </row>
    <row r="41" spans="1:5" ht="15" customHeight="1">
      <c r="A41" s="152"/>
      <c r="B41" s="152"/>
      <c r="C41" s="152"/>
      <c r="D41" s="26"/>
      <c r="E41" s="150"/>
    </row>
    <row r="42" spans="1:5" ht="15" customHeight="1">
      <c r="A42" s="152"/>
      <c r="B42" s="152"/>
      <c r="C42" s="152"/>
      <c r="D42" s="26"/>
      <c r="E42" s="150"/>
    </row>
    <row r="43" spans="1:5" ht="15" customHeight="1">
      <c r="A43" s="152"/>
      <c r="B43" s="152"/>
      <c r="C43" s="152"/>
      <c r="D43" s="26"/>
      <c r="E43" s="150"/>
    </row>
    <row r="44" spans="1:5" ht="15" customHeight="1">
      <c r="A44" s="152"/>
      <c r="B44" s="152"/>
      <c r="C44" s="152"/>
      <c r="D44" s="153"/>
      <c r="E44" s="150"/>
    </row>
    <row r="45" spans="1:5" ht="15" customHeight="1">
      <c r="A45" s="152"/>
      <c r="B45" s="152"/>
      <c r="C45" s="152"/>
      <c r="D45" s="153"/>
      <c r="E45" s="150"/>
    </row>
    <row r="46" spans="1:5" ht="15" customHeight="1">
      <c r="A46" s="152"/>
      <c r="B46" s="152"/>
      <c r="C46" s="152"/>
      <c r="D46" s="26"/>
      <c r="E46" s="150"/>
    </row>
    <row r="47" spans="1:5" ht="15" customHeight="1">
      <c r="A47" s="152"/>
      <c r="B47" s="152"/>
      <c r="C47" s="152"/>
      <c r="D47" s="26"/>
      <c r="E47" s="150"/>
    </row>
    <row r="48" spans="1:5" ht="15" customHeight="1">
      <c r="A48" s="152"/>
      <c r="B48" s="152"/>
      <c r="C48" s="152"/>
      <c r="D48" s="26"/>
      <c r="E48" s="150"/>
    </row>
    <row r="49" spans="1:5" ht="15" customHeight="1">
      <c r="A49" s="152"/>
      <c r="B49" s="152"/>
      <c r="C49" s="152"/>
      <c r="D49" s="26"/>
      <c r="E49" s="150"/>
    </row>
    <row r="50" spans="1:5" ht="15" customHeight="1">
      <c r="A50" s="152"/>
      <c r="B50" s="152"/>
      <c r="C50" s="152"/>
      <c r="D50" s="153"/>
      <c r="E50" s="150"/>
    </row>
    <row r="51" spans="1:5" ht="15" customHeight="1">
      <c r="A51" s="152"/>
      <c r="B51" s="152"/>
      <c r="C51" s="152"/>
      <c r="D51" s="153"/>
      <c r="E51" s="150"/>
    </row>
    <row r="52" spans="1:5" ht="15" customHeight="1">
      <c r="A52" s="152"/>
      <c r="B52" s="152"/>
      <c r="C52" s="152"/>
      <c r="D52" s="26"/>
      <c r="E52" s="150"/>
    </row>
    <row r="53" spans="1:5" ht="15" customHeight="1">
      <c r="A53" s="152"/>
      <c r="B53" s="152"/>
      <c r="C53" s="152"/>
      <c r="D53" s="26"/>
      <c r="E53" s="150"/>
    </row>
    <row r="54" spans="1:5" ht="15" customHeight="1">
      <c r="A54" s="152"/>
      <c r="B54" s="152"/>
      <c r="C54" s="152"/>
      <c r="D54" s="26"/>
      <c r="E54" s="150"/>
    </row>
    <row r="55" spans="1:5" ht="15" customHeight="1">
      <c r="A55" s="152"/>
      <c r="B55" s="152"/>
      <c r="C55" s="152"/>
      <c r="D55" s="26"/>
      <c r="E55" s="150"/>
    </row>
    <row r="56" spans="1:5" ht="15" customHeight="1">
      <c r="A56" s="152"/>
      <c r="B56" s="152"/>
      <c r="C56" s="152"/>
      <c r="D56" s="153"/>
      <c r="E56" s="150"/>
    </row>
    <row r="57" spans="1:5" ht="15" customHeight="1">
      <c r="A57" s="152"/>
      <c r="B57" s="152"/>
      <c r="C57" s="152"/>
      <c r="D57" s="153"/>
      <c r="E57" s="150"/>
    </row>
    <row r="58" spans="1:5" ht="15" customHeight="1">
      <c r="A58" s="152"/>
      <c r="B58" s="152"/>
      <c r="C58" s="152"/>
      <c r="D58" s="26"/>
      <c r="E58" s="150"/>
    </row>
    <row r="59" spans="1:5" ht="15" customHeight="1">
      <c r="A59" s="152"/>
      <c r="B59" s="152"/>
      <c r="C59" s="152"/>
      <c r="D59" s="26"/>
      <c r="E59" s="150"/>
    </row>
    <row r="60" spans="1:5" ht="15" customHeight="1">
      <c r="A60" s="152"/>
      <c r="B60" s="152"/>
      <c r="C60" s="152"/>
      <c r="D60" s="26"/>
      <c r="E60" s="150"/>
    </row>
    <row r="61" spans="1:5" ht="15" customHeight="1">
      <c r="A61" s="152"/>
      <c r="B61" s="152"/>
      <c r="C61" s="152"/>
      <c r="D61" s="26"/>
      <c r="E61" s="150"/>
    </row>
    <row r="62" spans="1:5" ht="15" customHeight="1">
      <c r="A62" s="152"/>
      <c r="B62" s="152"/>
      <c r="C62" s="152"/>
      <c r="D62" s="153"/>
      <c r="E62" s="150"/>
    </row>
    <row r="63" spans="1:5" ht="15" customHeight="1">
      <c r="A63" s="152"/>
      <c r="B63" s="152"/>
      <c r="C63" s="152"/>
      <c r="D63" s="153"/>
      <c r="E63" s="150"/>
    </row>
    <row r="64" spans="1:5" ht="15" customHeight="1">
      <c r="A64" s="152"/>
      <c r="B64" s="152"/>
      <c r="C64" s="152"/>
      <c r="D64" s="26"/>
      <c r="E64" s="150"/>
    </row>
    <row r="65" spans="1:5" ht="15" customHeight="1">
      <c r="A65" s="152"/>
      <c r="B65" s="152"/>
      <c r="C65" s="152"/>
      <c r="D65" s="26"/>
      <c r="E65" s="150"/>
    </row>
    <row r="66" spans="1:5" ht="15" customHeight="1">
      <c r="A66" s="152"/>
      <c r="B66" s="152"/>
      <c r="C66" s="152"/>
      <c r="D66" s="26"/>
      <c r="E66" s="150"/>
    </row>
    <row r="67" spans="1:5" ht="15" customHeight="1">
      <c r="A67" s="152"/>
      <c r="B67" s="152"/>
      <c r="C67" s="152"/>
      <c r="D67" s="26"/>
      <c r="E67" s="150"/>
    </row>
    <row r="68" spans="1:5" ht="15" customHeight="1">
      <c r="A68" s="152"/>
      <c r="B68" s="152"/>
      <c r="C68" s="152"/>
      <c r="D68" s="153"/>
      <c r="E68" s="150"/>
    </row>
    <row r="69" spans="1:5" ht="15" customHeight="1">
      <c r="A69" s="152"/>
      <c r="B69" s="152"/>
      <c r="C69" s="152"/>
      <c r="D69" s="153"/>
      <c r="E69" s="150"/>
    </row>
    <row r="70" spans="1:5" ht="15" customHeight="1">
      <c r="A70" s="152"/>
      <c r="B70" s="152"/>
      <c r="C70" s="152"/>
      <c r="D70" s="26"/>
      <c r="E70" s="150"/>
    </row>
    <row r="71" spans="1:5" ht="15" customHeight="1">
      <c r="A71" s="152"/>
      <c r="B71" s="152"/>
      <c r="C71" s="152"/>
      <c r="D71" s="26"/>
      <c r="E71" s="150"/>
    </row>
    <row r="72" spans="1:5" ht="15" customHeight="1">
      <c r="A72" s="152"/>
      <c r="B72" s="152"/>
      <c r="C72" s="152"/>
      <c r="D72" s="26"/>
      <c r="E72" s="150"/>
    </row>
    <row r="73" spans="1:5" ht="15" customHeight="1">
      <c r="A73" s="152"/>
      <c r="B73" s="152"/>
      <c r="C73" s="152"/>
      <c r="D73" s="26"/>
      <c r="E73" s="150"/>
    </row>
    <row r="74" spans="1:5" ht="15" customHeight="1">
      <c r="A74" s="152"/>
      <c r="B74" s="152"/>
      <c r="C74" s="152"/>
      <c r="D74" s="153"/>
      <c r="E74" s="150"/>
    </row>
    <row r="75" spans="1:5" ht="30" customHeight="1">
      <c r="A75" s="152"/>
      <c r="B75" s="152"/>
      <c r="C75" s="152"/>
      <c r="D75" s="153"/>
      <c r="E75" s="150"/>
    </row>
    <row r="76" spans="1:5">
      <c r="A76" s="152"/>
      <c r="B76" s="152"/>
      <c r="C76" s="152"/>
      <c r="D76" s="26"/>
      <c r="E76" s="150"/>
    </row>
    <row r="77" spans="1:5" ht="39.950000000000003" customHeight="1">
      <c r="A77" s="152"/>
      <c r="B77" s="152"/>
      <c r="C77" s="152"/>
      <c r="D77" s="26"/>
      <c r="E77" s="150"/>
    </row>
    <row r="78" spans="1:5" ht="30" customHeight="1">
      <c r="A78" s="152"/>
      <c r="B78" s="152"/>
      <c r="C78" s="152"/>
      <c r="D78" s="26"/>
      <c r="E78" s="150"/>
    </row>
    <row r="79" spans="1:5" ht="30" customHeight="1">
      <c r="A79" s="152"/>
      <c r="B79" s="152"/>
      <c r="C79" s="152"/>
      <c r="D79" s="26"/>
      <c r="E79" s="150"/>
    </row>
    <row r="80" spans="1:5" ht="30" customHeight="1">
      <c r="A80" s="152"/>
      <c r="B80" s="152"/>
      <c r="C80" s="152"/>
      <c r="D80" s="153"/>
      <c r="E80" s="150"/>
    </row>
    <row r="81" spans="1:5" ht="30" customHeight="1">
      <c r="A81" s="152"/>
      <c r="B81" s="152"/>
      <c r="C81" s="152"/>
      <c r="D81" s="153"/>
      <c r="E81" s="150"/>
    </row>
    <row r="82" spans="1:5">
      <c r="A82" s="152"/>
      <c r="B82" s="152"/>
      <c r="C82" s="152"/>
      <c r="D82" s="26"/>
      <c r="E82" s="150"/>
    </row>
    <row r="83" spans="1:5" ht="39.950000000000003" customHeight="1">
      <c r="A83" s="152"/>
      <c r="B83" s="152"/>
      <c r="C83" s="152"/>
      <c r="D83" s="26"/>
      <c r="E83" s="150"/>
    </row>
    <row r="84" spans="1:5" ht="30" customHeight="1">
      <c r="A84" s="152"/>
      <c r="B84" s="152"/>
      <c r="C84" s="152"/>
      <c r="D84" s="26"/>
      <c r="E84" s="150"/>
    </row>
    <row r="85" spans="1:5" ht="30" customHeight="1">
      <c r="A85" s="152"/>
      <c r="B85" s="152"/>
      <c r="C85" s="152"/>
      <c r="D85" s="26"/>
      <c r="E85" s="150"/>
    </row>
    <row r="86" spans="1:5" ht="30" customHeight="1">
      <c r="A86" s="152"/>
      <c r="B86" s="152"/>
      <c r="C86" s="152"/>
      <c r="D86" s="153"/>
      <c r="E86" s="150"/>
    </row>
    <row r="87" spans="1:5" ht="30" customHeight="1">
      <c r="A87" s="152"/>
      <c r="B87" s="152"/>
      <c r="C87" s="152"/>
      <c r="D87" s="153"/>
      <c r="E87" s="150"/>
    </row>
    <row r="88" spans="1:5">
      <c r="A88" s="152"/>
      <c r="B88" s="152"/>
      <c r="C88" s="152"/>
      <c r="D88" s="26"/>
      <c r="E88" s="150"/>
    </row>
    <row r="89" spans="1:5" ht="39.950000000000003" customHeight="1">
      <c r="A89" s="152"/>
      <c r="B89" s="152"/>
      <c r="C89" s="152"/>
      <c r="D89" s="26"/>
      <c r="E89" s="150"/>
    </row>
    <row r="90" spans="1:5" ht="30" customHeight="1">
      <c r="A90" s="152"/>
      <c r="B90" s="152"/>
      <c r="C90" s="152"/>
      <c r="D90" s="26"/>
      <c r="E90" s="150"/>
    </row>
    <row r="91" spans="1:5" ht="30" customHeight="1">
      <c r="A91" s="152"/>
      <c r="B91" s="152"/>
      <c r="C91" s="152"/>
      <c r="D91" s="26"/>
      <c r="E91" s="150"/>
    </row>
    <row r="92" spans="1:5" ht="30" customHeight="1">
      <c r="A92" s="152"/>
      <c r="B92" s="152"/>
      <c r="C92" s="152"/>
      <c r="D92" s="153"/>
      <c r="E92" s="150"/>
    </row>
    <row r="93" spans="1:5" ht="30" customHeight="1">
      <c r="A93" s="152"/>
      <c r="B93" s="152"/>
      <c r="C93" s="152"/>
      <c r="D93" s="153"/>
      <c r="E93" s="150"/>
    </row>
    <row r="94" spans="1:5">
      <c r="A94" s="152"/>
      <c r="B94" s="152"/>
      <c r="C94" s="152"/>
      <c r="D94" s="26"/>
      <c r="E94" s="150"/>
    </row>
    <row r="95" spans="1:5" ht="39.950000000000003" customHeight="1">
      <c r="A95" s="152"/>
      <c r="B95" s="152"/>
      <c r="C95" s="152"/>
      <c r="D95" s="26"/>
      <c r="E95" s="150"/>
    </row>
    <row r="96" spans="1:5" ht="30" customHeight="1">
      <c r="A96" s="152"/>
      <c r="B96" s="152"/>
      <c r="C96" s="152"/>
      <c r="D96" s="26"/>
      <c r="E96" s="150"/>
    </row>
    <row r="97" spans="1:5" ht="30" customHeight="1">
      <c r="A97" s="152"/>
      <c r="B97" s="152"/>
      <c r="C97" s="152"/>
      <c r="D97" s="26"/>
      <c r="E97" s="150"/>
    </row>
    <row r="98" spans="1:5" ht="30" customHeight="1">
      <c r="A98" s="152"/>
      <c r="B98" s="152"/>
      <c r="C98" s="152"/>
      <c r="D98" s="153"/>
      <c r="E98" s="150"/>
    </row>
    <row r="99" spans="1:5" ht="30" customHeight="1">
      <c r="A99" s="152"/>
      <c r="B99" s="152"/>
      <c r="C99" s="152"/>
      <c r="D99" s="153"/>
      <c r="E99" s="150"/>
    </row>
    <row r="100" spans="1:5">
      <c r="A100" s="152"/>
      <c r="B100" s="152"/>
      <c r="C100" s="152"/>
      <c r="D100" s="26"/>
      <c r="E100" s="150"/>
    </row>
    <row r="101" spans="1:5" ht="39.950000000000003" customHeight="1">
      <c r="A101" s="152"/>
      <c r="B101" s="152"/>
      <c r="C101" s="152"/>
      <c r="D101" s="26"/>
      <c r="E101" s="150"/>
    </row>
    <row r="102" spans="1:5" ht="30" customHeight="1">
      <c r="A102" s="152"/>
      <c r="B102" s="152"/>
      <c r="C102" s="152"/>
      <c r="D102" s="26"/>
      <c r="E102" s="150"/>
    </row>
    <row r="103" spans="1:5" ht="30" customHeight="1">
      <c r="A103" s="152"/>
      <c r="B103" s="152"/>
      <c r="C103" s="152"/>
      <c r="D103" s="26"/>
      <c r="E103" s="150"/>
    </row>
    <row r="104" spans="1:5" ht="30" customHeight="1">
      <c r="A104" s="152"/>
      <c r="B104" s="152"/>
      <c r="C104" s="152"/>
      <c r="D104" s="153"/>
      <c r="E104" s="150"/>
    </row>
    <row r="105" spans="1:5" ht="30" customHeight="1">
      <c r="A105" s="152"/>
      <c r="B105" s="152"/>
      <c r="C105" s="152"/>
      <c r="D105" s="153"/>
      <c r="E105" s="150"/>
    </row>
    <row r="106" spans="1:5">
      <c r="A106" s="152"/>
      <c r="B106" s="152"/>
      <c r="C106" s="152"/>
      <c r="D106" s="26"/>
      <c r="E106" s="150"/>
    </row>
    <row r="107" spans="1:5" ht="39.950000000000003" customHeight="1">
      <c r="A107" s="152"/>
      <c r="B107" s="152"/>
      <c r="C107" s="152"/>
      <c r="D107" s="26"/>
      <c r="E107" s="150"/>
    </row>
    <row r="108" spans="1:5" ht="30" customHeight="1">
      <c r="A108" s="152"/>
      <c r="B108" s="152"/>
      <c r="C108" s="152"/>
      <c r="D108" s="26"/>
      <c r="E108" s="150"/>
    </row>
    <row r="109" spans="1:5" ht="30" customHeight="1">
      <c r="A109" s="152"/>
      <c r="B109" s="152"/>
      <c r="C109" s="152"/>
      <c r="D109" s="26"/>
      <c r="E109" s="150"/>
    </row>
    <row r="110" spans="1:5" ht="30" customHeight="1">
      <c r="A110" s="152"/>
      <c r="B110" s="152"/>
      <c r="C110" s="152"/>
      <c r="D110" s="153"/>
      <c r="E110" s="150"/>
    </row>
    <row r="111" spans="1:5" ht="30" customHeight="1">
      <c r="A111" s="152"/>
      <c r="B111" s="152"/>
      <c r="C111" s="152"/>
      <c r="D111" s="153"/>
      <c r="E111" s="150"/>
    </row>
    <row r="112" spans="1:5">
      <c r="A112" s="152"/>
      <c r="B112" s="152"/>
      <c r="C112" s="152"/>
      <c r="D112" s="26"/>
      <c r="E112" s="150"/>
    </row>
    <row r="113" spans="1:5" ht="39.950000000000003" customHeight="1">
      <c r="A113" s="152"/>
      <c r="B113" s="152"/>
      <c r="C113" s="152"/>
      <c r="D113" s="26"/>
      <c r="E113" s="150"/>
    </row>
    <row r="114" spans="1:5" ht="30" customHeight="1">
      <c r="A114" s="152"/>
      <c r="B114" s="152"/>
      <c r="C114" s="152"/>
      <c r="D114" s="26"/>
      <c r="E114" s="150"/>
    </row>
    <row r="115" spans="1:5" ht="30" customHeight="1">
      <c r="A115" s="152"/>
      <c r="B115" s="152"/>
      <c r="C115" s="152"/>
      <c r="D115" s="26"/>
      <c r="E115" s="150"/>
    </row>
    <row r="116" spans="1:5" ht="30" customHeight="1">
      <c r="A116" s="152"/>
      <c r="B116" s="152"/>
      <c r="C116" s="152"/>
      <c r="D116" s="153"/>
      <c r="E116" s="150"/>
    </row>
    <row r="117" spans="1:5" ht="30" customHeight="1">
      <c r="A117" s="152"/>
      <c r="B117" s="152"/>
      <c r="C117" s="152"/>
      <c r="D117" s="153"/>
      <c r="E117" s="150"/>
    </row>
    <row r="118" spans="1:5">
      <c r="A118" s="152"/>
      <c r="B118" s="152"/>
      <c r="C118" s="152"/>
      <c r="D118" s="26"/>
      <c r="E118" s="150"/>
    </row>
    <row r="119" spans="1:5" ht="39.950000000000003" customHeight="1">
      <c r="A119" s="152"/>
      <c r="B119" s="152"/>
      <c r="C119" s="152"/>
      <c r="D119" s="26"/>
      <c r="E119" s="150"/>
    </row>
    <row r="120" spans="1:5" ht="30" customHeight="1">
      <c r="A120" s="152"/>
      <c r="B120" s="152"/>
      <c r="C120" s="152"/>
      <c r="D120" s="26"/>
      <c r="E120" s="150"/>
    </row>
    <row r="121" spans="1:5" ht="30" customHeight="1">
      <c r="A121" s="152"/>
      <c r="B121" s="152"/>
      <c r="C121" s="152"/>
      <c r="D121" s="26"/>
      <c r="E121" s="150"/>
    </row>
    <row r="122" spans="1:5" ht="30" customHeight="1">
      <c r="A122" s="152"/>
      <c r="B122" s="152"/>
      <c r="C122" s="152"/>
      <c r="D122" s="153"/>
      <c r="E122" s="150"/>
    </row>
    <row r="123" spans="1:5" ht="30" customHeight="1">
      <c r="A123" s="152"/>
      <c r="B123" s="152"/>
      <c r="C123" s="152"/>
      <c r="D123" s="153"/>
      <c r="E123" s="150"/>
    </row>
    <row r="124" spans="1:5">
      <c r="A124" s="152"/>
      <c r="B124" s="152"/>
      <c r="C124" s="152"/>
      <c r="D124" s="26"/>
      <c r="E124" s="150"/>
    </row>
    <row r="125" spans="1:5" ht="39.950000000000003" customHeight="1">
      <c r="A125" s="152"/>
      <c r="B125" s="152"/>
      <c r="C125" s="152"/>
      <c r="D125" s="26"/>
      <c r="E125" s="150"/>
    </row>
    <row r="126" spans="1:5" ht="30" customHeight="1">
      <c r="A126" s="152"/>
      <c r="B126" s="152"/>
      <c r="C126" s="152"/>
      <c r="D126" s="26"/>
      <c r="E126" s="150"/>
    </row>
    <row r="127" spans="1:5" ht="30" customHeight="1">
      <c r="A127" s="152"/>
      <c r="B127" s="152"/>
      <c r="C127" s="152"/>
      <c r="D127" s="26"/>
      <c r="E127" s="150"/>
    </row>
    <row r="128" spans="1:5" ht="30" customHeight="1">
      <c r="A128" s="152"/>
      <c r="B128" s="152"/>
      <c r="C128" s="152"/>
      <c r="D128" s="153"/>
      <c r="E128" s="150"/>
    </row>
    <row r="129" spans="1:5" ht="30" customHeight="1">
      <c r="A129" s="152"/>
      <c r="B129" s="152"/>
      <c r="C129" s="152"/>
      <c r="D129" s="153"/>
      <c r="E129" s="150"/>
    </row>
    <row r="130" spans="1:5">
      <c r="A130" s="152"/>
      <c r="B130" s="152"/>
      <c r="C130" s="152"/>
      <c r="D130" s="26"/>
      <c r="E130" s="150"/>
    </row>
    <row r="131" spans="1:5" ht="39.950000000000003" customHeight="1">
      <c r="A131" s="152"/>
      <c r="B131" s="152"/>
      <c r="C131" s="152"/>
      <c r="D131" s="26"/>
      <c r="E131" s="150"/>
    </row>
    <row r="132" spans="1:5" ht="30" customHeight="1">
      <c r="A132" s="152"/>
      <c r="B132" s="152"/>
      <c r="C132" s="152"/>
      <c r="D132" s="26"/>
      <c r="E132" s="150"/>
    </row>
    <row r="133" spans="1:5" ht="30" customHeight="1">
      <c r="A133" s="152"/>
      <c r="B133" s="152"/>
      <c r="C133" s="152"/>
      <c r="D133" s="26"/>
      <c r="E133" s="150"/>
    </row>
    <row r="134" spans="1:5" ht="30" customHeight="1">
      <c r="A134" s="152"/>
      <c r="B134" s="152"/>
      <c r="C134" s="152"/>
      <c r="D134" s="153"/>
      <c r="E134" s="150"/>
    </row>
    <row r="135" spans="1:5" ht="30" customHeight="1">
      <c r="A135" s="152"/>
      <c r="B135" s="152"/>
      <c r="C135" s="152"/>
      <c r="D135" s="153"/>
      <c r="E135" s="150"/>
    </row>
    <row r="136" spans="1:5">
      <c r="A136" s="152"/>
      <c r="B136" s="152"/>
      <c r="C136" s="152"/>
      <c r="D136" s="26"/>
      <c r="E136" s="150"/>
    </row>
    <row r="137" spans="1:5" ht="39.950000000000003" customHeight="1">
      <c r="A137" s="152"/>
      <c r="B137" s="152"/>
      <c r="C137" s="152"/>
      <c r="D137" s="26"/>
      <c r="E137" s="150"/>
    </row>
    <row r="138" spans="1:5" ht="30" customHeight="1">
      <c r="A138" s="152"/>
      <c r="B138" s="152"/>
      <c r="C138" s="152"/>
      <c r="D138" s="26"/>
      <c r="E138" s="150"/>
    </row>
    <row r="139" spans="1:5" ht="30" customHeight="1">
      <c r="A139" s="152"/>
      <c r="B139" s="152"/>
      <c r="C139" s="152"/>
      <c r="D139" s="26"/>
      <c r="E139" s="150"/>
    </row>
    <row r="140" spans="1:5" ht="30" customHeight="1">
      <c r="A140" s="152"/>
      <c r="B140" s="152"/>
      <c r="C140" s="152"/>
      <c r="D140" s="153"/>
      <c r="E140" s="150"/>
    </row>
    <row r="141" spans="1:5" ht="30" customHeight="1">
      <c r="A141" s="152"/>
      <c r="B141" s="152"/>
      <c r="C141" s="152"/>
      <c r="D141" s="153"/>
      <c r="E141" s="150"/>
    </row>
    <row r="142" spans="1:5">
      <c r="A142" s="152"/>
      <c r="B142" s="152"/>
      <c r="C142" s="152"/>
      <c r="D142" s="26"/>
      <c r="E142" s="150"/>
    </row>
    <row r="143" spans="1:5" ht="39.950000000000003" customHeight="1">
      <c r="A143" s="152"/>
      <c r="B143" s="152"/>
      <c r="C143" s="152"/>
      <c r="D143" s="26"/>
      <c r="E143" s="150"/>
    </row>
    <row r="144" spans="1:5" ht="30" customHeight="1">
      <c r="A144" s="152"/>
      <c r="B144" s="152"/>
      <c r="C144" s="152"/>
      <c r="D144" s="26"/>
      <c r="E144" s="150"/>
    </row>
    <row r="145" spans="1:5" ht="30" customHeight="1">
      <c r="A145" s="152"/>
      <c r="B145" s="152"/>
      <c r="C145" s="152"/>
      <c r="D145" s="26"/>
      <c r="E145" s="150"/>
    </row>
    <row r="146" spans="1:5" ht="30" customHeight="1">
      <c r="A146" s="152"/>
      <c r="B146" s="152"/>
      <c r="C146" s="152"/>
      <c r="D146" s="153"/>
      <c r="E146" s="150"/>
    </row>
    <row r="147" spans="1:5" ht="30" customHeight="1">
      <c r="A147" s="152"/>
      <c r="B147" s="152"/>
      <c r="C147" s="152"/>
      <c r="D147" s="153"/>
      <c r="E147" s="150"/>
    </row>
    <row r="148" spans="1:5">
      <c r="A148" s="152"/>
      <c r="B148" s="152"/>
      <c r="C148" s="152"/>
      <c r="D148" s="26"/>
      <c r="E148" s="150"/>
    </row>
    <row r="149" spans="1:5" ht="39.950000000000003" customHeight="1">
      <c r="A149" s="152"/>
      <c r="B149" s="152"/>
      <c r="C149" s="152"/>
      <c r="D149" s="26"/>
      <c r="E149" s="150"/>
    </row>
    <row r="150" spans="1:5" ht="30" customHeight="1">
      <c r="A150" s="152"/>
      <c r="B150" s="152"/>
      <c r="C150" s="152"/>
      <c r="D150" s="26"/>
      <c r="E150" s="150"/>
    </row>
    <row r="151" spans="1:5" ht="30" customHeight="1">
      <c r="A151" s="152"/>
      <c r="B151" s="152"/>
      <c r="C151" s="152"/>
      <c r="D151" s="26"/>
      <c r="E151" s="150"/>
    </row>
    <row r="152" spans="1:5" ht="30" customHeight="1">
      <c r="A152" s="152"/>
      <c r="B152" s="152"/>
      <c r="C152" s="152"/>
      <c r="D152" s="153"/>
      <c r="E152" s="150"/>
    </row>
    <row r="153" spans="1:5" ht="30" customHeight="1">
      <c r="A153" s="152"/>
      <c r="B153" s="152"/>
      <c r="C153" s="152"/>
      <c r="D153" s="153"/>
      <c r="E153" s="150"/>
    </row>
    <row r="154" spans="1:5">
      <c r="A154" s="152"/>
      <c r="B154" s="152"/>
      <c r="C154" s="152"/>
      <c r="D154" s="26"/>
      <c r="E154" s="150"/>
    </row>
    <row r="155" spans="1:5" ht="39.950000000000003" customHeight="1">
      <c r="A155" s="152"/>
      <c r="B155" s="152"/>
      <c r="C155" s="152"/>
      <c r="D155" s="26"/>
      <c r="E155" s="150"/>
    </row>
    <row r="156" spans="1:5" ht="30" customHeight="1">
      <c r="A156" s="152"/>
      <c r="B156" s="152"/>
      <c r="C156" s="152"/>
      <c r="D156" s="26"/>
      <c r="E156" s="150"/>
    </row>
    <row r="157" spans="1:5" ht="30" customHeight="1">
      <c r="A157" s="152"/>
      <c r="B157" s="152"/>
      <c r="C157" s="152"/>
      <c r="D157" s="26"/>
      <c r="E157" s="150"/>
    </row>
    <row r="158" spans="1:5" ht="30" customHeight="1">
      <c r="A158" s="152"/>
      <c r="B158" s="152"/>
      <c r="C158" s="152"/>
      <c r="D158" s="153"/>
      <c r="E158" s="150"/>
    </row>
    <row r="159" spans="1:5" ht="30" customHeight="1">
      <c r="A159" s="152"/>
      <c r="B159" s="152"/>
      <c r="C159" s="152"/>
      <c r="D159" s="153"/>
      <c r="E159" s="150"/>
    </row>
    <row r="160" spans="1:5">
      <c r="A160" s="152"/>
      <c r="B160" s="152"/>
      <c r="C160" s="152"/>
      <c r="D160" s="26"/>
      <c r="E160" s="150"/>
    </row>
    <row r="161" spans="1:5" ht="39.950000000000003" customHeight="1">
      <c r="A161" s="152"/>
      <c r="B161" s="152"/>
      <c r="C161" s="152"/>
      <c r="D161" s="26"/>
      <c r="E161" s="150"/>
    </row>
    <row r="162" spans="1:5" ht="30" customHeight="1">
      <c r="A162" s="152"/>
      <c r="B162" s="152"/>
      <c r="C162" s="152"/>
      <c r="D162" s="26"/>
      <c r="E162" s="150"/>
    </row>
    <row r="163" spans="1:5" ht="30" customHeight="1">
      <c r="A163" s="152"/>
      <c r="B163" s="152"/>
      <c r="C163" s="152"/>
      <c r="D163" s="26"/>
      <c r="E163" s="150"/>
    </row>
    <row r="164" spans="1:5" ht="30" customHeight="1">
      <c r="A164" s="152"/>
      <c r="B164" s="152"/>
      <c r="C164" s="152"/>
      <c r="D164" s="153"/>
      <c r="E164" s="150"/>
    </row>
    <row r="165" spans="1:5" ht="30" customHeight="1">
      <c r="A165" s="152"/>
      <c r="B165" s="152"/>
      <c r="C165" s="152"/>
      <c r="D165" s="153"/>
      <c r="E165" s="150"/>
    </row>
    <row r="166" spans="1:5">
      <c r="A166" s="152"/>
      <c r="B166" s="152"/>
      <c r="C166" s="152"/>
      <c r="D166" s="26"/>
      <c r="E166" s="150"/>
    </row>
    <row r="167" spans="1:5" ht="39.950000000000003" customHeight="1">
      <c r="A167" s="152"/>
      <c r="B167" s="152"/>
      <c r="C167" s="152"/>
      <c r="D167" s="26"/>
      <c r="E167" s="150"/>
    </row>
    <row r="168" spans="1:5" ht="30" customHeight="1">
      <c r="A168" s="152"/>
      <c r="B168" s="152"/>
      <c r="C168" s="152"/>
      <c r="D168" s="26"/>
      <c r="E168" s="150"/>
    </row>
    <row r="169" spans="1:5" ht="30" customHeight="1">
      <c r="A169" s="152"/>
      <c r="B169" s="152"/>
      <c r="C169" s="152"/>
      <c r="D169" s="26"/>
      <c r="E169" s="150"/>
    </row>
    <row r="170" spans="1:5" ht="30" customHeight="1">
      <c r="A170" s="152"/>
      <c r="B170" s="152"/>
      <c r="C170" s="152"/>
      <c r="D170" s="153"/>
      <c r="E170" s="150"/>
    </row>
    <row r="171" spans="1:5" ht="30" customHeight="1">
      <c r="A171" s="152"/>
      <c r="B171" s="152"/>
      <c r="C171" s="152"/>
      <c r="D171" s="153"/>
      <c r="E171" s="150"/>
    </row>
    <row r="172" spans="1:5">
      <c r="A172" s="152"/>
      <c r="B172" s="152"/>
      <c r="C172" s="152"/>
      <c r="D172" s="26"/>
      <c r="E172" s="150"/>
    </row>
    <row r="173" spans="1:5" ht="39.950000000000003" customHeight="1">
      <c r="A173" s="152"/>
      <c r="B173" s="152"/>
      <c r="C173" s="152"/>
      <c r="D173" s="26"/>
      <c r="E173" s="150"/>
    </row>
    <row r="174" spans="1:5" ht="30" customHeight="1">
      <c r="A174" s="152"/>
      <c r="B174" s="152"/>
      <c r="C174" s="152"/>
      <c r="D174" s="26"/>
      <c r="E174" s="150"/>
    </row>
    <row r="175" spans="1:5" ht="30" customHeight="1">
      <c r="A175" s="152"/>
      <c r="B175" s="152"/>
      <c r="C175" s="152"/>
      <c r="D175" s="26"/>
      <c r="E175" s="150"/>
    </row>
    <row r="176" spans="1:5" ht="30" customHeight="1">
      <c r="A176" s="152"/>
      <c r="B176" s="152"/>
      <c r="C176" s="152"/>
      <c r="D176" s="153"/>
      <c r="E176" s="150"/>
    </row>
    <row r="177" spans="1:5" ht="30" customHeight="1">
      <c r="A177" s="152"/>
      <c r="B177" s="152"/>
      <c r="C177" s="152"/>
      <c r="D177" s="153"/>
      <c r="E177" s="150"/>
    </row>
    <row r="178" spans="1:5">
      <c r="A178" s="152"/>
      <c r="B178" s="152"/>
      <c r="C178" s="152"/>
      <c r="D178" s="26"/>
      <c r="E178" s="150"/>
    </row>
    <row r="179" spans="1:5" ht="39.950000000000003" customHeight="1">
      <c r="A179" s="152"/>
      <c r="B179" s="152"/>
      <c r="C179" s="152"/>
      <c r="D179" s="26"/>
      <c r="E179" s="150"/>
    </row>
    <row r="180" spans="1:5" ht="30" customHeight="1">
      <c r="A180" s="152"/>
      <c r="B180" s="152"/>
      <c r="C180" s="152"/>
      <c r="D180" s="26"/>
      <c r="E180" s="150"/>
    </row>
    <row r="181" spans="1:5" ht="30" customHeight="1">
      <c r="A181" s="152"/>
      <c r="B181" s="152"/>
      <c r="C181" s="152"/>
      <c r="D181" s="26"/>
      <c r="E181" s="150"/>
    </row>
    <row r="182" spans="1:5" ht="30" customHeight="1">
      <c r="A182" s="152"/>
      <c r="B182" s="152"/>
      <c r="C182" s="152"/>
      <c r="D182" s="153"/>
      <c r="E182" s="150"/>
    </row>
    <row r="183" spans="1:5" ht="30" customHeight="1">
      <c r="A183" s="152"/>
      <c r="B183" s="152"/>
      <c r="C183" s="152"/>
      <c r="D183" s="153"/>
      <c r="E183" s="150"/>
    </row>
    <row r="184" spans="1:5">
      <c r="A184" s="152"/>
      <c r="B184" s="152"/>
      <c r="C184" s="152"/>
      <c r="D184" s="26"/>
      <c r="E184" s="150"/>
    </row>
    <row r="185" spans="1:5" ht="39.950000000000003" customHeight="1">
      <c r="A185" s="152"/>
      <c r="B185" s="152"/>
      <c r="C185" s="152"/>
      <c r="D185" s="26"/>
      <c r="E185" s="150"/>
    </row>
    <row r="186" spans="1:5" ht="30" customHeight="1">
      <c r="A186" s="152"/>
      <c r="B186" s="152"/>
      <c r="C186" s="152"/>
      <c r="D186" s="26"/>
      <c r="E186" s="150"/>
    </row>
    <row r="187" spans="1:5" ht="30" customHeight="1">
      <c r="A187" s="152"/>
      <c r="B187" s="152"/>
      <c r="C187" s="152"/>
      <c r="D187" s="26"/>
      <c r="E187" s="150"/>
    </row>
    <row r="188" spans="1:5" ht="30" customHeight="1">
      <c r="A188" s="152"/>
      <c r="B188" s="152"/>
      <c r="C188" s="152"/>
      <c r="D188" s="153"/>
      <c r="E188" s="150"/>
    </row>
    <row r="189" spans="1:5" ht="30" customHeight="1">
      <c r="A189" s="152"/>
      <c r="B189" s="152"/>
      <c r="C189" s="152"/>
      <c r="D189" s="153"/>
      <c r="E189" s="150"/>
    </row>
    <row r="190" spans="1:5">
      <c r="A190" s="152"/>
      <c r="B190" s="152"/>
      <c r="C190" s="152"/>
      <c r="D190" s="26"/>
      <c r="E190" s="150"/>
    </row>
    <row r="191" spans="1:5" ht="39.950000000000003" customHeight="1">
      <c r="A191" s="152"/>
      <c r="B191" s="152"/>
      <c r="C191" s="152"/>
      <c r="D191" s="26"/>
      <c r="E191" s="150"/>
    </row>
    <row r="192" spans="1:5" ht="30" customHeight="1">
      <c r="A192" s="152"/>
      <c r="B192" s="152"/>
      <c r="C192" s="152"/>
      <c r="D192" s="26"/>
      <c r="E192" s="150"/>
    </row>
    <row r="193" spans="1:5" ht="30" customHeight="1">
      <c r="A193" s="152"/>
      <c r="B193" s="152"/>
      <c r="C193" s="152"/>
      <c r="D193" s="26"/>
      <c r="E193" s="150"/>
    </row>
    <row r="194" spans="1:5" ht="30" customHeight="1">
      <c r="A194" s="152"/>
      <c r="B194" s="152"/>
      <c r="C194" s="152"/>
      <c r="D194" s="153"/>
      <c r="E194" s="150"/>
    </row>
    <row r="195" spans="1:5" ht="30" customHeight="1">
      <c r="A195" s="152"/>
      <c r="B195" s="152"/>
      <c r="C195" s="152"/>
      <c r="D195" s="153"/>
      <c r="E195" s="150"/>
    </row>
    <row r="196" spans="1:5">
      <c r="A196" s="152"/>
      <c r="B196" s="152"/>
      <c r="C196" s="152"/>
      <c r="D196" s="26"/>
      <c r="E196" s="150"/>
    </row>
    <row r="197" spans="1:5" ht="39.950000000000003" customHeight="1">
      <c r="A197" s="152"/>
      <c r="B197" s="152"/>
      <c r="C197" s="152"/>
      <c r="D197" s="26"/>
      <c r="E197" s="150"/>
    </row>
    <row r="198" spans="1:5" ht="30" customHeight="1">
      <c r="A198" s="152"/>
      <c r="B198" s="152"/>
      <c r="C198" s="152"/>
      <c r="D198" s="26"/>
      <c r="E198" s="150"/>
    </row>
    <row r="199" spans="1:5" ht="30" customHeight="1">
      <c r="A199" s="152"/>
      <c r="B199" s="152"/>
      <c r="C199" s="152"/>
      <c r="D199" s="26"/>
      <c r="E199" s="150"/>
    </row>
    <row r="200" spans="1:5" ht="30" customHeight="1">
      <c r="A200" s="152"/>
      <c r="B200" s="152"/>
      <c r="C200" s="152"/>
      <c r="D200" s="153"/>
      <c r="E200" s="150"/>
    </row>
    <row r="201" spans="1:5" ht="30" customHeight="1">
      <c r="A201" s="152"/>
      <c r="B201" s="152"/>
      <c r="C201" s="152"/>
      <c r="D201" s="153"/>
      <c r="E201" s="150"/>
    </row>
    <row r="202" spans="1:5">
      <c r="A202" s="152"/>
      <c r="B202" s="152"/>
      <c r="C202" s="152"/>
      <c r="D202" s="26"/>
      <c r="E202" s="150"/>
    </row>
    <row r="203" spans="1:5" ht="39.950000000000003" customHeight="1">
      <c r="A203" s="152"/>
      <c r="B203" s="152"/>
      <c r="C203" s="152"/>
      <c r="D203" s="26"/>
      <c r="E203" s="150"/>
    </row>
    <row r="204" spans="1:5" ht="30" customHeight="1">
      <c r="A204" s="152"/>
      <c r="B204" s="152"/>
      <c r="C204" s="152"/>
      <c r="D204" s="26"/>
      <c r="E204" s="150"/>
    </row>
    <row r="205" spans="1:5" ht="30" customHeight="1">
      <c r="A205" s="152"/>
      <c r="B205" s="152"/>
      <c r="C205" s="152"/>
      <c r="D205" s="26"/>
      <c r="E205" s="150"/>
    </row>
    <row r="206" spans="1:5" ht="30" customHeight="1">
      <c r="A206" s="152"/>
      <c r="B206" s="152"/>
      <c r="C206" s="152"/>
      <c r="D206" s="153"/>
      <c r="E206" s="150"/>
    </row>
    <row r="207" spans="1:5" ht="30" customHeight="1">
      <c r="A207" s="152"/>
      <c r="B207" s="152"/>
      <c r="C207" s="152"/>
      <c r="D207" s="153"/>
      <c r="E207" s="150"/>
    </row>
    <row r="208" spans="1:5">
      <c r="A208" s="152"/>
      <c r="B208" s="152"/>
      <c r="C208" s="152"/>
      <c r="D208" s="26"/>
      <c r="E208" s="150"/>
    </row>
    <row r="209" spans="1:5" ht="39.950000000000003" customHeight="1">
      <c r="A209" s="152"/>
      <c r="B209" s="152"/>
      <c r="C209" s="152"/>
      <c r="D209" s="26"/>
      <c r="E209" s="150"/>
    </row>
    <row r="210" spans="1:5" ht="30" customHeight="1">
      <c r="A210" s="152"/>
      <c r="B210" s="152"/>
      <c r="C210" s="152"/>
      <c r="D210" s="26"/>
      <c r="E210" s="150"/>
    </row>
    <row r="211" spans="1:5" ht="30" customHeight="1">
      <c r="A211" s="152"/>
      <c r="B211" s="152"/>
      <c r="C211" s="152"/>
      <c r="D211" s="26"/>
      <c r="E211" s="150"/>
    </row>
    <row r="212" spans="1:5" ht="30" customHeight="1">
      <c r="A212" s="152"/>
      <c r="B212" s="152"/>
      <c r="C212" s="152"/>
      <c r="D212" s="153"/>
      <c r="E212" s="150"/>
    </row>
    <row r="213" spans="1:5" ht="30" customHeight="1">
      <c r="A213" s="152"/>
      <c r="B213" s="152"/>
      <c r="C213" s="152"/>
      <c r="D213" s="153"/>
      <c r="E213" s="150"/>
    </row>
    <row r="214" spans="1:5">
      <c r="A214" s="152"/>
      <c r="B214" s="152"/>
      <c r="C214" s="152"/>
      <c r="D214" s="26"/>
      <c r="E214" s="150"/>
    </row>
    <row r="215" spans="1:5" ht="39.950000000000003" customHeight="1">
      <c r="A215" s="152"/>
      <c r="B215" s="152"/>
      <c r="C215" s="152"/>
      <c r="D215" s="26"/>
      <c r="E215" s="150"/>
    </row>
    <row r="216" spans="1:5" ht="30" customHeight="1">
      <c r="A216" s="152"/>
      <c r="B216" s="152"/>
      <c r="C216" s="152"/>
      <c r="D216" s="26"/>
      <c r="E216" s="150"/>
    </row>
    <row r="217" spans="1:5" ht="30" customHeight="1">
      <c r="A217" s="152"/>
      <c r="B217" s="152"/>
      <c r="C217" s="152"/>
      <c r="D217" s="26"/>
      <c r="E217" s="150"/>
    </row>
    <row r="218" spans="1:5" ht="30" customHeight="1">
      <c r="A218" s="152"/>
      <c r="B218" s="152"/>
      <c r="C218" s="152"/>
      <c r="D218" s="153"/>
      <c r="E218" s="150"/>
    </row>
    <row r="219" spans="1:5" ht="30" customHeight="1">
      <c r="A219" s="152"/>
      <c r="B219" s="152"/>
      <c r="C219" s="152"/>
      <c r="D219" s="153"/>
      <c r="E219" s="150"/>
    </row>
    <row r="220" spans="1:5">
      <c r="A220" s="152"/>
      <c r="B220" s="152"/>
      <c r="C220" s="152"/>
      <c r="D220" s="26"/>
      <c r="E220" s="150"/>
    </row>
    <row r="221" spans="1:5" ht="39.950000000000003" customHeight="1">
      <c r="A221" s="152"/>
      <c r="B221" s="152"/>
      <c r="C221" s="152"/>
      <c r="D221" s="26"/>
      <c r="E221" s="150"/>
    </row>
    <row r="222" spans="1:5" ht="30" customHeight="1">
      <c r="A222" s="152"/>
      <c r="B222" s="152"/>
      <c r="C222" s="152"/>
      <c r="D222" s="26"/>
      <c r="E222" s="150"/>
    </row>
    <row r="223" spans="1:5" ht="30" customHeight="1">
      <c r="A223" s="152"/>
      <c r="B223" s="152"/>
      <c r="C223" s="152"/>
      <c r="D223" s="26"/>
      <c r="E223" s="150"/>
    </row>
    <row r="224" spans="1:5" ht="30" customHeight="1">
      <c r="A224" s="152"/>
      <c r="B224" s="152"/>
      <c r="C224" s="152"/>
      <c r="D224" s="153"/>
      <c r="E224" s="150"/>
    </row>
    <row r="225" spans="1:5" ht="30" customHeight="1">
      <c r="A225" s="152"/>
      <c r="B225" s="152"/>
      <c r="C225" s="152"/>
      <c r="D225" s="153"/>
      <c r="E225" s="150"/>
    </row>
    <row r="226" spans="1:5">
      <c r="A226" s="152"/>
      <c r="B226" s="152"/>
      <c r="C226" s="152"/>
      <c r="D226" s="26"/>
      <c r="E226" s="150"/>
    </row>
    <row r="227" spans="1:5" ht="39.950000000000003" customHeight="1">
      <c r="A227" s="152"/>
      <c r="B227" s="152"/>
      <c r="C227" s="152"/>
      <c r="D227" s="26"/>
      <c r="E227" s="150"/>
    </row>
    <row r="228" spans="1:5" ht="30" customHeight="1">
      <c r="A228" s="152"/>
      <c r="B228" s="152"/>
      <c r="C228" s="152"/>
      <c r="D228" s="26"/>
      <c r="E228" s="150"/>
    </row>
    <row r="229" spans="1:5" ht="30" customHeight="1">
      <c r="A229" s="152"/>
      <c r="B229" s="152"/>
      <c r="C229" s="152"/>
      <c r="D229" s="26"/>
      <c r="E229" s="150"/>
    </row>
    <row r="230" spans="1:5" ht="30" customHeight="1">
      <c r="A230" s="152"/>
      <c r="B230" s="152"/>
      <c r="C230" s="152"/>
      <c r="D230" s="153"/>
      <c r="E230" s="150"/>
    </row>
    <row r="231" spans="1:5" ht="30" customHeight="1">
      <c r="A231" s="152"/>
      <c r="B231" s="152"/>
      <c r="C231" s="152"/>
      <c r="D231" s="153"/>
      <c r="E231" s="150"/>
    </row>
    <row r="232" spans="1:5">
      <c r="A232" s="152"/>
      <c r="B232" s="152"/>
      <c r="C232" s="152"/>
      <c r="D232" s="26"/>
      <c r="E232" s="150"/>
    </row>
    <row r="233" spans="1:5" ht="39.950000000000003" customHeight="1">
      <c r="A233" s="152"/>
      <c r="B233" s="152"/>
      <c r="C233" s="152"/>
      <c r="D233" s="26"/>
      <c r="E233" s="150"/>
    </row>
    <row r="234" spans="1:5" ht="30" customHeight="1">
      <c r="A234" s="152"/>
      <c r="B234" s="152"/>
      <c r="C234" s="152"/>
      <c r="D234" s="26"/>
      <c r="E234" s="150"/>
    </row>
    <row r="235" spans="1:5" ht="30" customHeight="1">
      <c r="A235" s="152"/>
      <c r="B235" s="152"/>
      <c r="C235" s="152"/>
      <c r="D235" s="26"/>
      <c r="E235" s="150"/>
    </row>
    <row r="236" spans="1:5" ht="30" customHeight="1">
      <c r="A236" s="152"/>
      <c r="B236" s="152"/>
      <c r="C236" s="152"/>
      <c r="D236" s="153"/>
      <c r="E236" s="150"/>
    </row>
    <row r="237" spans="1:5" ht="30" customHeight="1">
      <c r="A237" s="152"/>
      <c r="B237" s="152"/>
      <c r="C237" s="152"/>
      <c r="D237" s="153"/>
      <c r="E237" s="150"/>
    </row>
    <row r="238" spans="1:5">
      <c r="A238" s="152"/>
      <c r="B238" s="152"/>
      <c r="C238" s="152"/>
      <c r="D238" s="26"/>
      <c r="E238" s="150"/>
    </row>
    <row r="239" spans="1:5" ht="39.950000000000003" customHeight="1">
      <c r="A239" s="152"/>
      <c r="B239" s="152"/>
      <c r="C239" s="152"/>
      <c r="D239" s="26"/>
      <c r="E239" s="150"/>
    </row>
    <row r="240" spans="1:5" ht="30" customHeight="1">
      <c r="A240" s="152"/>
      <c r="B240" s="152"/>
      <c r="C240" s="152"/>
      <c r="D240" s="26"/>
      <c r="E240" s="150"/>
    </row>
    <row r="241" spans="1:5" ht="30" customHeight="1">
      <c r="A241" s="152"/>
      <c r="B241" s="152"/>
      <c r="C241" s="152"/>
      <c r="D241" s="26"/>
      <c r="E241" s="150"/>
    </row>
    <row r="242" spans="1:5" ht="30" customHeight="1">
      <c r="A242" s="152"/>
      <c r="B242" s="152"/>
      <c r="C242" s="152"/>
      <c r="D242" s="153"/>
      <c r="E242" s="150"/>
    </row>
    <row r="243" spans="1:5" ht="30" customHeight="1">
      <c r="A243" s="152"/>
      <c r="B243" s="152"/>
      <c r="C243" s="152"/>
      <c r="D243" s="153"/>
      <c r="E243" s="150"/>
    </row>
    <row r="244" spans="1:5">
      <c r="A244" s="152"/>
      <c r="B244" s="152"/>
      <c r="C244" s="152"/>
      <c r="D244" s="26"/>
      <c r="E244" s="150"/>
    </row>
    <row r="245" spans="1:5" ht="39.950000000000003" customHeight="1">
      <c r="A245" s="152"/>
      <c r="B245" s="152"/>
      <c r="C245" s="152"/>
      <c r="D245" s="26"/>
      <c r="E245" s="150"/>
    </row>
    <row r="246" spans="1:5" ht="30" customHeight="1">
      <c r="A246" s="152"/>
      <c r="B246" s="152"/>
      <c r="C246" s="152"/>
      <c r="D246" s="26"/>
      <c r="E246" s="150"/>
    </row>
    <row r="247" spans="1:5" ht="30" customHeight="1">
      <c r="A247" s="152"/>
      <c r="B247" s="152"/>
      <c r="C247" s="152"/>
      <c r="D247" s="26"/>
      <c r="E247" s="150"/>
    </row>
    <row r="248" spans="1:5" ht="30" customHeight="1">
      <c r="A248" s="152"/>
      <c r="B248" s="152"/>
      <c r="C248" s="152"/>
      <c r="D248" s="153"/>
      <c r="E248" s="150"/>
    </row>
    <row r="249" spans="1:5" ht="30" customHeight="1">
      <c r="A249" s="152"/>
      <c r="B249" s="152"/>
      <c r="C249" s="152"/>
      <c r="D249" s="153"/>
      <c r="E249" s="150"/>
    </row>
    <row r="250" spans="1:5">
      <c r="A250" s="152"/>
      <c r="B250" s="152"/>
      <c r="C250" s="152"/>
      <c r="D250" s="26"/>
      <c r="E250" s="150"/>
    </row>
    <row r="251" spans="1:5" ht="39.950000000000003" customHeight="1">
      <c r="A251" s="152"/>
      <c r="B251" s="152"/>
      <c r="C251" s="152"/>
      <c r="D251" s="26"/>
      <c r="E251" s="150"/>
    </row>
    <row r="252" spans="1:5" ht="30" customHeight="1">
      <c r="A252" s="152"/>
      <c r="B252" s="152"/>
      <c r="C252" s="152"/>
      <c r="D252" s="26"/>
      <c r="E252" s="150"/>
    </row>
    <row r="253" spans="1:5" ht="30" customHeight="1">
      <c r="A253" s="152"/>
      <c r="B253" s="152"/>
      <c r="C253" s="152"/>
      <c r="D253" s="26"/>
      <c r="E253" s="150"/>
    </row>
    <row r="254" spans="1:5" ht="30" customHeight="1">
      <c r="A254" s="152"/>
      <c r="B254" s="152"/>
      <c r="C254" s="152"/>
      <c r="D254" s="153"/>
      <c r="E254" s="150"/>
    </row>
    <row r="255" spans="1:5" ht="30" customHeight="1">
      <c r="A255" s="152"/>
      <c r="B255" s="152"/>
      <c r="C255" s="152"/>
      <c r="D255" s="153"/>
      <c r="E255" s="150"/>
    </row>
    <row r="256" spans="1:5">
      <c r="A256" s="152"/>
      <c r="B256" s="152"/>
      <c r="C256" s="152"/>
      <c r="D256" s="26"/>
      <c r="E256" s="150"/>
    </row>
    <row r="257" spans="1:5" ht="39.950000000000003" customHeight="1">
      <c r="A257" s="152"/>
      <c r="B257" s="152"/>
      <c r="C257" s="152"/>
      <c r="D257" s="26"/>
      <c r="E257" s="150"/>
    </row>
    <row r="258" spans="1:5" ht="30" customHeight="1">
      <c r="A258" s="152"/>
      <c r="B258" s="152"/>
      <c r="C258" s="152"/>
      <c r="D258" s="26"/>
      <c r="E258" s="150"/>
    </row>
    <row r="259" spans="1:5" ht="30" customHeight="1">
      <c r="A259" s="152"/>
      <c r="B259" s="152"/>
      <c r="C259" s="152"/>
      <c r="D259" s="26"/>
      <c r="E259" s="150"/>
    </row>
    <row r="260" spans="1:5" ht="30" customHeight="1">
      <c r="A260" s="152"/>
      <c r="B260" s="152"/>
      <c r="C260" s="152"/>
      <c r="D260" s="153"/>
      <c r="E260" s="150"/>
    </row>
    <row r="261" spans="1:5" ht="30" customHeight="1">
      <c r="A261" s="152"/>
      <c r="B261" s="152"/>
      <c r="C261" s="152"/>
      <c r="D261" s="153"/>
      <c r="E261" s="150"/>
    </row>
    <row r="262" spans="1:5">
      <c r="A262" s="152"/>
      <c r="B262" s="152"/>
      <c r="C262" s="152"/>
      <c r="D262" s="26"/>
      <c r="E262" s="150"/>
    </row>
    <row r="263" spans="1:5" ht="39.950000000000003" customHeight="1">
      <c r="A263" s="152"/>
      <c r="B263" s="152"/>
      <c r="C263" s="152"/>
      <c r="D263" s="26"/>
      <c r="E263" s="150"/>
    </row>
    <row r="264" spans="1:5" ht="30" customHeight="1">
      <c r="A264" s="152"/>
      <c r="B264" s="152"/>
      <c r="C264" s="152"/>
      <c r="D264" s="26"/>
      <c r="E264" s="150"/>
    </row>
    <row r="265" spans="1:5" ht="30" customHeight="1">
      <c r="A265" s="152"/>
      <c r="B265" s="152"/>
      <c r="C265" s="152"/>
      <c r="D265" s="26"/>
      <c r="E265" s="150"/>
    </row>
    <row r="266" spans="1:5" ht="30" customHeight="1">
      <c r="A266" s="152"/>
      <c r="B266" s="152"/>
      <c r="C266" s="152"/>
      <c r="D266" s="153"/>
      <c r="E266" s="150"/>
    </row>
    <row r="267" spans="1:5" ht="30" customHeight="1">
      <c r="A267" s="152"/>
      <c r="B267" s="152"/>
      <c r="C267" s="152"/>
      <c r="D267" s="153"/>
      <c r="E267" s="150"/>
    </row>
    <row r="268" spans="1:5">
      <c r="A268" s="152"/>
      <c r="B268" s="152"/>
      <c r="C268" s="152"/>
      <c r="D268" s="26"/>
      <c r="E268" s="150"/>
    </row>
    <row r="269" spans="1:5" ht="39.950000000000003" customHeight="1">
      <c r="A269" s="152"/>
      <c r="B269" s="152"/>
      <c r="C269" s="152"/>
      <c r="D269" s="26"/>
      <c r="E269" s="150"/>
    </row>
    <row r="270" spans="1:5" ht="30" customHeight="1">
      <c r="A270" s="152"/>
      <c r="B270" s="152"/>
      <c r="C270" s="152"/>
      <c r="D270" s="26"/>
      <c r="E270" s="150"/>
    </row>
    <row r="271" spans="1:5" ht="30" customHeight="1">
      <c r="A271" s="152"/>
      <c r="B271" s="152"/>
      <c r="C271" s="152"/>
      <c r="D271" s="26"/>
      <c r="E271" s="150"/>
    </row>
    <row r="272" spans="1:5" ht="30" customHeight="1">
      <c r="A272" s="152"/>
      <c r="B272" s="152"/>
      <c r="C272" s="152"/>
      <c r="D272" s="153"/>
      <c r="E272" s="150"/>
    </row>
    <row r="273" spans="1:5" ht="30" customHeight="1">
      <c r="A273" s="152"/>
      <c r="B273" s="152"/>
      <c r="C273" s="152"/>
      <c r="D273" s="153"/>
      <c r="E273" s="150"/>
    </row>
    <row r="274" spans="1:5">
      <c r="A274" s="152"/>
      <c r="B274" s="152"/>
      <c r="C274" s="152"/>
      <c r="D274" s="26"/>
      <c r="E274" s="150"/>
    </row>
    <row r="275" spans="1:5" ht="39.950000000000003" customHeight="1">
      <c r="A275" s="152"/>
      <c r="B275" s="152"/>
      <c r="C275" s="152"/>
      <c r="D275" s="26"/>
      <c r="E275" s="150"/>
    </row>
    <row r="276" spans="1:5" ht="30" customHeight="1">
      <c r="A276" s="152"/>
      <c r="B276" s="152"/>
      <c r="C276" s="152"/>
      <c r="D276" s="26"/>
      <c r="E276" s="150"/>
    </row>
    <row r="277" spans="1:5" ht="30" customHeight="1">
      <c r="A277" s="152"/>
      <c r="B277" s="152"/>
      <c r="C277" s="152"/>
      <c r="D277" s="26"/>
      <c r="E277" s="150"/>
    </row>
    <row r="278" spans="1:5" ht="30" customHeight="1">
      <c r="A278" s="152"/>
      <c r="B278" s="152"/>
      <c r="C278" s="152"/>
      <c r="D278" s="153"/>
      <c r="E278" s="150"/>
    </row>
    <row r="279" spans="1:5" ht="30" customHeight="1">
      <c r="A279" s="152"/>
      <c r="B279" s="152"/>
      <c r="C279" s="152"/>
      <c r="D279" s="153"/>
      <c r="E279" s="150"/>
    </row>
    <row r="280" spans="1:5">
      <c r="A280" s="152"/>
      <c r="B280" s="152"/>
      <c r="C280" s="152"/>
      <c r="D280" s="26"/>
      <c r="E280" s="150"/>
    </row>
    <row r="281" spans="1:5" ht="39.950000000000003" customHeight="1">
      <c r="A281" s="152"/>
      <c r="B281" s="152"/>
      <c r="C281" s="152"/>
      <c r="D281" s="26"/>
      <c r="E281" s="150"/>
    </row>
    <row r="282" spans="1:5" ht="30" customHeight="1">
      <c r="A282" s="152"/>
      <c r="B282" s="152"/>
      <c r="C282" s="152"/>
      <c r="D282" s="26"/>
      <c r="E282" s="150"/>
    </row>
    <row r="283" spans="1:5" ht="30" customHeight="1">
      <c r="A283" s="152"/>
      <c r="B283" s="152"/>
      <c r="C283" s="152"/>
      <c r="D283" s="26"/>
      <c r="E283" s="150"/>
    </row>
    <row r="284" spans="1:5" ht="30" customHeight="1">
      <c r="A284" s="152"/>
      <c r="B284" s="152"/>
      <c r="C284" s="152"/>
      <c r="D284" s="153"/>
      <c r="E284" s="150"/>
    </row>
    <row r="285" spans="1:5" ht="30" customHeight="1">
      <c r="A285" s="152"/>
      <c r="B285" s="152"/>
      <c r="C285" s="152"/>
      <c r="D285" s="153"/>
      <c r="E285" s="150"/>
    </row>
    <row r="286" spans="1:5">
      <c r="A286" s="152"/>
      <c r="B286" s="152"/>
      <c r="C286" s="152"/>
      <c r="D286" s="26"/>
      <c r="E286" s="150"/>
    </row>
    <row r="287" spans="1:5" ht="39.950000000000003" customHeight="1">
      <c r="A287" s="152"/>
      <c r="B287" s="152"/>
      <c r="C287" s="152"/>
      <c r="D287" s="26"/>
      <c r="E287" s="150"/>
    </row>
    <row r="288" spans="1:5" ht="30" customHeight="1">
      <c r="A288" s="152"/>
      <c r="B288" s="152"/>
      <c r="C288" s="152"/>
      <c r="D288" s="26"/>
      <c r="E288" s="150"/>
    </row>
    <row r="289" spans="1:5" ht="30" customHeight="1">
      <c r="A289" s="152"/>
      <c r="B289" s="152"/>
      <c r="C289" s="152"/>
      <c r="D289" s="26"/>
      <c r="E289" s="150"/>
    </row>
    <row r="290" spans="1:5" ht="30" customHeight="1">
      <c r="A290" s="152"/>
      <c r="B290" s="152"/>
      <c r="C290" s="152"/>
      <c r="D290" s="153"/>
      <c r="E290" s="150"/>
    </row>
    <row r="291" spans="1:5" ht="30" customHeight="1">
      <c r="A291" s="152"/>
      <c r="B291" s="152"/>
      <c r="C291" s="152"/>
      <c r="D291" s="153"/>
      <c r="E291" s="150"/>
    </row>
    <row r="292" spans="1:5">
      <c r="A292" s="152"/>
      <c r="B292" s="152"/>
      <c r="C292" s="152"/>
      <c r="D292" s="26"/>
      <c r="E292" s="150"/>
    </row>
    <row r="293" spans="1:5" ht="39.950000000000003" customHeight="1">
      <c r="A293" s="152"/>
      <c r="B293" s="152"/>
      <c r="C293" s="152"/>
      <c r="D293" s="26"/>
      <c r="E293" s="150"/>
    </row>
    <row r="294" spans="1:5" ht="30" customHeight="1">
      <c r="A294" s="152"/>
      <c r="B294" s="152"/>
      <c r="C294" s="152"/>
      <c r="D294" s="26"/>
      <c r="E294" s="150"/>
    </row>
    <row r="295" spans="1:5" ht="30" customHeight="1">
      <c r="A295" s="152"/>
      <c r="B295" s="152"/>
      <c r="C295" s="152"/>
      <c r="D295" s="26"/>
      <c r="E295" s="150"/>
    </row>
    <row r="296" spans="1:5" ht="30" customHeight="1">
      <c r="A296" s="152"/>
      <c r="B296" s="152"/>
      <c r="C296" s="152"/>
      <c r="D296" s="153"/>
      <c r="E296" s="150"/>
    </row>
    <row r="297" spans="1:5" ht="30" customHeight="1">
      <c r="A297" s="152"/>
      <c r="B297" s="152"/>
      <c r="C297" s="152"/>
      <c r="D297" s="153"/>
      <c r="E297" s="150"/>
    </row>
    <row r="298" spans="1:5">
      <c r="A298" s="152"/>
      <c r="B298" s="152"/>
      <c r="C298" s="152"/>
      <c r="D298" s="26"/>
      <c r="E298" s="150"/>
    </row>
    <row r="299" spans="1:5" ht="39.950000000000003" customHeight="1">
      <c r="A299" s="152"/>
      <c r="B299" s="152"/>
      <c r="C299" s="152"/>
      <c r="D299" s="26"/>
      <c r="E299" s="150"/>
    </row>
    <row r="300" spans="1:5" ht="30" customHeight="1">
      <c r="A300" s="152"/>
      <c r="B300" s="152"/>
      <c r="C300" s="152"/>
      <c r="D300" s="26"/>
      <c r="E300" s="150"/>
    </row>
    <row r="301" spans="1:5" ht="30" customHeight="1">
      <c r="A301" s="152"/>
      <c r="B301" s="152"/>
      <c r="C301" s="152"/>
      <c r="D301" s="26"/>
      <c r="E301" s="150"/>
    </row>
    <row r="302" spans="1:5" ht="30" customHeight="1">
      <c r="A302" s="152"/>
      <c r="B302" s="152"/>
      <c r="C302" s="152"/>
      <c r="D302" s="153"/>
      <c r="E302" s="150"/>
    </row>
    <row r="303" spans="1:5" ht="30" customHeight="1">
      <c r="A303" s="152"/>
      <c r="B303" s="152"/>
      <c r="C303" s="152"/>
      <c r="D303" s="153"/>
      <c r="E303" s="150"/>
    </row>
    <row r="304" spans="1:5">
      <c r="A304" s="152"/>
      <c r="B304" s="152"/>
      <c r="C304" s="152"/>
      <c r="D304" s="26"/>
      <c r="E304" s="150"/>
    </row>
    <row r="305" spans="1:5" ht="39.950000000000003" customHeight="1">
      <c r="A305" s="152"/>
      <c r="B305" s="152"/>
      <c r="C305" s="152"/>
      <c r="D305" s="26"/>
      <c r="E305" s="150"/>
    </row>
    <row r="306" spans="1:5" ht="30" customHeight="1">
      <c r="A306" s="152"/>
      <c r="B306" s="152"/>
      <c r="C306" s="152"/>
      <c r="D306" s="26"/>
      <c r="E306" s="150"/>
    </row>
    <row r="307" spans="1:5" ht="30" customHeight="1">
      <c r="A307" s="152"/>
      <c r="B307" s="152"/>
      <c r="C307" s="152"/>
      <c r="D307" s="26"/>
      <c r="E307" s="150"/>
    </row>
    <row r="308" spans="1:5" ht="30" customHeight="1">
      <c r="A308" s="152"/>
      <c r="B308" s="152"/>
      <c r="C308" s="152"/>
      <c r="D308" s="153"/>
      <c r="E308" s="150"/>
    </row>
    <row r="309" spans="1:5" ht="30" customHeight="1">
      <c r="A309" s="152"/>
      <c r="B309" s="152"/>
      <c r="C309" s="152"/>
      <c r="D309" s="151"/>
      <c r="E309" s="150"/>
    </row>
    <row r="310" spans="1:5">
      <c r="A310" s="2"/>
      <c r="B310" s="2"/>
      <c r="C310" s="2"/>
      <c r="D310" s="2"/>
      <c r="E310" s="2"/>
    </row>
  </sheetData>
  <dataConsolidate/>
  <mergeCells count="12">
    <mergeCell ref="A9:C9"/>
    <mergeCell ref="A10:XFD10"/>
    <mergeCell ref="A11:XFD11"/>
    <mergeCell ref="E4:E5"/>
    <mergeCell ref="A1:D1"/>
    <mergeCell ref="A2:D2"/>
    <mergeCell ref="A4:D5"/>
    <mergeCell ref="A3:E3"/>
    <mergeCell ref="E7:E8"/>
    <mergeCell ref="A6:C6"/>
    <mergeCell ref="A7:C7"/>
    <mergeCell ref="A8:C8"/>
  </mergeCells>
  <pageMargins left="0.7" right="0.7" top="0.78740157499999996" bottom="0.78740157499999996" header="0.3" footer="0.3"/>
  <pageSetup paperSize="9" orientation="portrait"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20">
    <tabColor theme="0"/>
  </sheetPr>
  <dimension ref="A1:E336"/>
  <sheetViews>
    <sheetView workbookViewId="0">
      <selection sqref="A1:D1"/>
    </sheetView>
  </sheetViews>
  <sheetFormatPr defaultRowHeight="15" outlineLevelRow="1"/>
  <cols>
    <col min="1" max="1" width="33.42578125" customWidth="1"/>
    <col min="2" max="2" width="26.7109375" customWidth="1"/>
    <col min="3" max="3" width="43.140625" customWidth="1"/>
    <col min="4" max="4" width="35.7109375" customWidth="1"/>
    <col min="5" max="5" width="16.28515625" customWidth="1"/>
  </cols>
  <sheetData>
    <row r="1" spans="1:5">
      <c r="A1" s="19" t="s">
        <v>462</v>
      </c>
      <c r="B1" s="19"/>
      <c r="C1" s="19"/>
      <c r="D1" s="19"/>
      <c r="E1" s="19"/>
    </row>
    <row r="2" spans="1:5">
      <c r="A2" s="19" t="s">
        <v>317</v>
      </c>
      <c r="B2" s="19"/>
      <c r="C2" s="19"/>
      <c r="D2" s="19"/>
      <c r="E2" s="19"/>
    </row>
    <row r="3" spans="1:5" ht="12.75" customHeight="1" thickBot="1">
      <c r="A3" s="649"/>
      <c r="B3" s="649"/>
      <c r="C3" s="649"/>
      <c r="D3" s="649"/>
      <c r="E3" s="649"/>
    </row>
    <row r="4" spans="1:5" ht="20.100000000000001" customHeight="1">
      <c r="A4" s="654" t="s">
        <v>317</v>
      </c>
      <c r="B4" s="680"/>
      <c r="C4" s="680"/>
      <c r="D4" s="680"/>
      <c r="E4" s="650" t="s">
        <v>487</v>
      </c>
    </row>
    <row r="5" spans="1:5" ht="31.5" customHeight="1" thickBot="1">
      <c r="A5" s="697"/>
      <c r="B5" s="698"/>
      <c r="C5" s="698"/>
      <c r="D5" s="698"/>
      <c r="E5" s="651"/>
    </row>
    <row r="6" spans="1:5" ht="15.75" thickBot="1">
      <c r="A6" s="748" t="e">
        <f>Obsah!#REF!</f>
        <v>#REF!</v>
      </c>
      <c r="B6" s="749"/>
      <c r="C6" s="878"/>
      <c r="D6" s="111" t="e">
        <f>Obsah!#REF!</f>
        <v>#REF!</v>
      </c>
      <c r="E6" s="107"/>
    </row>
    <row r="7" spans="1:5" ht="15" customHeight="1">
      <c r="A7" s="872" t="s">
        <v>325</v>
      </c>
      <c r="B7" s="875" t="s">
        <v>64</v>
      </c>
      <c r="C7" s="165" t="s">
        <v>51</v>
      </c>
      <c r="D7" s="164"/>
      <c r="E7" s="879" t="s">
        <v>469</v>
      </c>
    </row>
    <row r="8" spans="1:5" ht="15" customHeight="1">
      <c r="A8" s="873"/>
      <c r="B8" s="876"/>
      <c r="C8" s="27" t="s">
        <v>48</v>
      </c>
      <c r="D8" s="26"/>
      <c r="E8" s="880"/>
    </row>
    <row r="9" spans="1:5" ht="15" customHeight="1">
      <c r="A9" s="873"/>
      <c r="B9" s="876"/>
      <c r="C9" s="10" t="s">
        <v>60</v>
      </c>
      <c r="D9" s="22"/>
      <c r="E9" s="880"/>
    </row>
    <row r="10" spans="1:5" ht="15" customHeight="1">
      <c r="A10" s="873"/>
      <c r="B10" s="876"/>
      <c r="C10" s="10" t="s">
        <v>324</v>
      </c>
      <c r="D10" s="163"/>
      <c r="E10" s="880"/>
    </row>
    <row r="11" spans="1:5" ht="15" customHeight="1">
      <c r="A11" s="873"/>
      <c r="B11" s="876"/>
      <c r="C11" s="10" t="s">
        <v>322</v>
      </c>
      <c r="D11" s="162"/>
      <c r="E11" s="880"/>
    </row>
    <row r="12" spans="1:5" ht="15" customHeight="1" thickBot="1">
      <c r="A12" s="874"/>
      <c r="B12" s="877"/>
      <c r="C12" s="27" t="s">
        <v>323</v>
      </c>
      <c r="D12" s="161"/>
      <c r="E12" s="881"/>
    </row>
    <row r="13" spans="1:5" ht="15" customHeight="1" outlineLevel="1">
      <c r="A13" s="872" t="s">
        <v>325</v>
      </c>
      <c r="B13" s="875" t="s">
        <v>64</v>
      </c>
      <c r="C13" s="165" t="s">
        <v>51</v>
      </c>
      <c r="D13" s="164"/>
      <c r="E13" s="623" t="s">
        <v>41</v>
      </c>
    </row>
    <row r="14" spans="1:5" ht="15" customHeight="1" outlineLevel="1">
      <c r="A14" s="873"/>
      <c r="B14" s="876"/>
      <c r="C14" s="27" t="s">
        <v>48</v>
      </c>
      <c r="D14" s="26"/>
      <c r="E14" s="624"/>
    </row>
    <row r="15" spans="1:5" outlineLevel="1">
      <c r="A15" s="873"/>
      <c r="B15" s="876"/>
      <c r="C15" s="10" t="s">
        <v>60</v>
      </c>
      <c r="D15" s="22"/>
      <c r="E15" s="624"/>
    </row>
    <row r="16" spans="1:5" ht="15" customHeight="1" outlineLevel="1">
      <c r="A16" s="873"/>
      <c r="B16" s="876"/>
      <c r="C16" s="10" t="s">
        <v>324</v>
      </c>
      <c r="D16" s="163"/>
      <c r="E16" s="624"/>
    </row>
    <row r="17" spans="1:5" outlineLevel="1">
      <c r="A17" s="873"/>
      <c r="B17" s="876"/>
      <c r="C17" s="10" t="s">
        <v>322</v>
      </c>
      <c r="D17" s="162"/>
      <c r="E17" s="624"/>
    </row>
    <row r="18" spans="1:5" ht="15" customHeight="1" outlineLevel="1" thickBot="1">
      <c r="A18" s="874"/>
      <c r="B18" s="877"/>
      <c r="C18" s="27" t="s">
        <v>323</v>
      </c>
      <c r="D18" s="161"/>
      <c r="E18" s="689"/>
    </row>
    <row r="19" spans="1:5" ht="15" customHeight="1" outlineLevel="1">
      <c r="A19" s="872" t="s">
        <v>325</v>
      </c>
      <c r="B19" s="875" t="s">
        <v>64</v>
      </c>
      <c r="C19" s="165" t="s">
        <v>51</v>
      </c>
      <c r="D19" s="164"/>
      <c r="E19" s="623" t="s">
        <v>41</v>
      </c>
    </row>
    <row r="20" spans="1:5" ht="15" customHeight="1" outlineLevel="1">
      <c r="A20" s="873"/>
      <c r="B20" s="876"/>
      <c r="C20" s="27" t="s">
        <v>48</v>
      </c>
      <c r="D20" s="26"/>
      <c r="E20" s="624"/>
    </row>
    <row r="21" spans="1:5" outlineLevel="1">
      <c r="A21" s="873"/>
      <c r="B21" s="876"/>
      <c r="C21" s="10" t="s">
        <v>60</v>
      </c>
      <c r="D21" s="22"/>
      <c r="E21" s="624"/>
    </row>
    <row r="22" spans="1:5" outlineLevel="1">
      <c r="A22" s="873"/>
      <c r="B22" s="876"/>
      <c r="C22" s="10" t="s">
        <v>324</v>
      </c>
      <c r="D22" s="163"/>
      <c r="E22" s="624"/>
    </row>
    <row r="23" spans="1:5" ht="15" customHeight="1" outlineLevel="1">
      <c r="A23" s="873"/>
      <c r="B23" s="876"/>
      <c r="C23" s="10" t="s">
        <v>322</v>
      </c>
      <c r="D23" s="162"/>
      <c r="E23" s="624"/>
    </row>
    <row r="24" spans="1:5" ht="15" customHeight="1" outlineLevel="1" thickBot="1">
      <c r="A24" s="874"/>
      <c r="B24" s="877"/>
      <c r="C24" s="27" t="s">
        <v>323</v>
      </c>
      <c r="D24" s="161"/>
      <c r="E24" s="689"/>
    </row>
    <row r="25" spans="1:5" ht="15" customHeight="1" outlineLevel="1">
      <c r="A25" s="872" t="s">
        <v>325</v>
      </c>
      <c r="B25" s="875" t="s">
        <v>64</v>
      </c>
      <c r="C25" s="165" t="s">
        <v>51</v>
      </c>
      <c r="D25" s="164"/>
      <c r="E25" s="623" t="s">
        <v>41</v>
      </c>
    </row>
    <row r="26" spans="1:5" outlineLevel="1">
      <c r="A26" s="873"/>
      <c r="B26" s="876"/>
      <c r="C26" s="27" t="s">
        <v>48</v>
      </c>
      <c r="D26" s="26"/>
      <c r="E26" s="624"/>
    </row>
    <row r="27" spans="1:5" outlineLevel="1">
      <c r="A27" s="873"/>
      <c r="B27" s="876"/>
      <c r="C27" s="10" t="s">
        <v>60</v>
      </c>
      <c r="D27" s="22"/>
      <c r="E27" s="624"/>
    </row>
    <row r="28" spans="1:5" outlineLevel="1">
      <c r="A28" s="873"/>
      <c r="B28" s="876"/>
      <c r="C28" s="10" t="s">
        <v>324</v>
      </c>
      <c r="D28" s="163"/>
      <c r="E28" s="624"/>
    </row>
    <row r="29" spans="1:5" ht="15" customHeight="1" outlineLevel="1">
      <c r="A29" s="873"/>
      <c r="B29" s="876"/>
      <c r="C29" s="10" t="s">
        <v>322</v>
      </c>
      <c r="D29" s="162"/>
      <c r="E29" s="624"/>
    </row>
    <row r="30" spans="1:5" ht="15" customHeight="1" outlineLevel="1" thickBot="1">
      <c r="A30" s="874"/>
      <c r="B30" s="877"/>
      <c r="C30" s="27" t="s">
        <v>323</v>
      </c>
      <c r="D30" s="161"/>
      <c r="E30" s="689"/>
    </row>
    <row r="31" spans="1:5" ht="15" customHeight="1" outlineLevel="1">
      <c r="A31" s="872" t="s">
        <v>325</v>
      </c>
      <c r="B31" s="875" t="s">
        <v>64</v>
      </c>
      <c r="C31" s="165" t="s">
        <v>51</v>
      </c>
      <c r="D31" s="164"/>
      <c r="E31" s="623" t="s">
        <v>41</v>
      </c>
    </row>
    <row r="32" spans="1:5" outlineLevel="1">
      <c r="A32" s="873"/>
      <c r="B32" s="876"/>
      <c r="C32" s="27" t="s">
        <v>48</v>
      </c>
      <c r="D32" s="26"/>
      <c r="E32" s="624"/>
    </row>
    <row r="33" spans="1:5" outlineLevel="1">
      <c r="A33" s="873"/>
      <c r="B33" s="876"/>
      <c r="C33" s="10" t="s">
        <v>60</v>
      </c>
      <c r="D33" s="22"/>
      <c r="E33" s="624"/>
    </row>
    <row r="34" spans="1:5" outlineLevel="1">
      <c r="A34" s="873"/>
      <c r="B34" s="876"/>
      <c r="C34" s="10" t="s">
        <v>324</v>
      </c>
      <c r="D34" s="163"/>
      <c r="E34" s="624"/>
    </row>
    <row r="35" spans="1:5" ht="15" customHeight="1" outlineLevel="1">
      <c r="A35" s="873"/>
      <c r="B35" s="876"/>
      <c r="C35" s="10" t="s">
        <v>322</v>
      </c>
      <c r="D35" s="162"/>
      <c r="E35" s="624"/>
    </row>
    <row r="36" spans="1:5" ht="15" customHeight="1" outlineLevel="1" thickBot="1">
      <c r="A36" s="874"/>
      <c r="B36" s="877"/>
      <c r="C36" s="27" t="s">
        <v>323</v>
      </c>
      <c r="D36" s="161"/>
      <c r="E36" s="689"/>
    </row>
    <row r="37" spans="1:5" ht="15" customHeight="1" outlineLevel="1">
      <c r="A37" s="872" t="s">
        <v>325</v>
      </c>
      <c r="B37" s="875" t="s">
        <v>64</v>
      </c>
      <c r="C37" s="165" t="s">
        <v>51</v>
      </c>
      <c r="D37" s="164"/>
      <c r="E37" s="623" t="s">
        <v>41</v>
      </c>
    </row>
    <row r="38" spans="1:5" outlineLevel="1">
      <c r="A38" s="873"/>
      <c r="B38" s="876"/>
      <c r="C38" s="27" t="s">
        <v>48</v>
      </c>
      <c r="D38" s="26"/>
      <c r="E38" s="624"/>
    </row>
    <row r="39" spans="1:5" outlineLevel="1">
      <c r="A39" s="873"/>
      <c r="B39" s="876"/>
      <c r="C39" s="10" t="s">
        <v>60</v>
      </c>
      <c r="D39" s="22"/>
      <c r="E39" s="624"/>
    </row>
    <row r="40" spans="1:5" outlineLevel="1">
      <c r="A40" s="873"/>
      <c r="B40" s="876"/>
      <c r="C40" s="10" t="s">
        <v>324</v>
      </c>
      <c r="D40" s="163"/>
      <c r="E40" s="624"/>
    </row>
    <row r="41" spans="1:5" ht="15" customHeight="1" outlineLevel="1">
      <c r="A41" s="873"/>
      <c r="B41" s="876"/>
      <c r="C41" s="10" t="s">
        <v>322</v>
      </c>
      <c r="D41" s="162"/>
      <c r="E41" s="624"/>
    </row>
    <row r="42" spans="1:5" ht="15" customHeight="1" outlineLevel="1" thickBot="1">
      <c r="A42" s="874"/>
      <c r="B42" s="877"/>
      <c r="C42" s="27" t="s">
        <v>323</v>
      </c>
      <c r="D42" s="161"/>
      <c r="E42" s="689"/>
    </row>
    <row r="43" spans="1:5" ht="15" customHeight="1" outlineLevel="1">
      <c r="A43" s="872" t="s">
        <v>325</v>
      </c>
      <c r="B43" s="875" t="s">
        <v>64</v>
      </c>
      <c r="C43" s="165" t="s">
        <v>51</v>
      </c>
      <c r="D43" s="164"/>
      <c r="E43" s="623" t="s">
        <v>41</v>
      </c>
    </row>
    <row r="44" spans="1:5" outlineLevel="1">
      <c r="A44" s="873"/>
      <c r="B44" s="876"/>
      <c r="C44" s="27" t="s">
        <v>48</v>
      </c>
      <c r="D44" s="26"/>
      <c r="E44" s="624"/>
    </row>
    <row r="45" spans="1:5" outlineLevel="1">
      <c r="A45" s="873"/>
      <c r="B45" s="876"/>
      <c r="C45" s="10" t="s">
        <v>60</v>
      </c>
      <c r="D45" s="22"/>
      <c r="E45" s="624"/>
    </row>
    <row r="46" spans="1:5" outlineLevel="1">
      <c r="A46" s="873"/>
      <c r="B46" s="876"/>
      <c r="C46" s="10" t="s">
        <v>324</v>
      </c>
      <c r="D46" s="163"/>
      <c r="E46" s="624"/>
    </row>
    <row r="47" spans="1:5" ht="15" customHeight="1" outlineLevel="1">
      <c r="A47" s="873"/>
      <c r="B47" s="876"/>
      <c r="C47" s="10" t="s">
        <v>322</v>
      </c>
      <c r="D47" s="162"/>
      <c r="E47" s="624"/>
    </row>
    <row r="48" spans="1:5" ht="15" customHeight="1" outlineLevel="1" thickBot="1">
      <c r="A48" s="874"/>
      <c r="B48" s="877"/>
      <c r="C48" s="27" t="s">
        <v>323</v>
      </c>
      <c r="D48" s="161"/>
      <c r="E48" s="689"/>
    </row>
    <row r="49" spans="1:5" ht="15" customHeight="1" outlineLevel="1">
      <c r="A49" s="872" t="s">
        <v>325</v>
      </c>
      <c r="B49" s="875" t="s">
        <v>64</v>
      </c>
      <c r="C49" s="165" t="s">
        <v>51</v>
      </c>
      <c r="D49" s="164"/>
      <c r="E49" s="623" t="s">
        <v>41</v>
      </c>
    </row>
    <row r="50" spans="1:5" outlineLevel="1">
      <c r="A50" s="873"/>
      <c r="B50" s="876"/>
      <c r="C50" s="27" t="s">
        <v>48</v>
      </c>
      <c r="D50" s="26"/>
      <c r="E50" s="624"/>
    </row>
    <row r="51" spans="1:5" outlineLevel="1">
      <c r="A51" s="873"/>
      <c r="B51" s="876"/>
      <c r="C51" s="10" t="s">
        <v>60</v>
      </c>
      <c r="D51" s="22"/>
      <c r="E51" s="624"/>
    </row>
    <row r="52" spans="1:5" outlineLevel="1">
      <c r="A52" s="873"/>
      <c r="B52" s="876"/>
      <c r="C52" s="10" t="s">
        <v>324</v>
      </c>
      <c r="D52" s="163"/>
      <c r="E52" s="624"/>
    </row>
    <row r="53" spans="1:5" ht="15" customHeight="1" outlineLevel="1">
      <c r="A53" s="873"/>
      <c r="B53" s="876"/>
      <c r="C53" s="10" t="s">
        <v>322</v>
      </c>
      <c r="D53" s="162"/>
      <c r="E53" s="624"/>
    </row>
    <row r="54" spans="1:5" ht="15" customHeight="1" outlineLevel="1" thickBot="1">
      <c r="A54" s="874"/>
      <c r="B54" s="877"/>
      <c r="C54" s="27" t="s">
        <v>323</v>
      </c>
      <c r="D54" s="161"/>
      <c r="E54" s="689"/>
    </row>
    <row r="55" spans="1:5" ht="15" customHeight="1" outlineLevel="1">
      <c r="A55" s="872" t="s">
        <v>325</v>
      </c>
      <c r="B55" s="875" t="s">
        <v>64</v>
      </c>
      <c r="C55" s="165" t="s">
        <v>51</v>
      </c>
      <c r="D55" s="164"/>
      <c r="E55" s="623" t="s">
        <v>41</v>
      </c>
    </row>
    <row r="56" spans="1:5" outlineLevel="1">
      <c r="A56" s="873"/>
      <c r="B56" s="876"/>
      <c r="C56" s="27" t="s">
        <v>48</v>
      </c>
      <c r="D56" s="26"/>
      <c r="E56" s="624"/>
    </row>
    <row r="57" spans="1:5" outlineLevel="1">
      <c r="A57" s="873"/>
      <c r="B57" s="876"/>
      <c r="C57" s="10" t="s">
        <v>60</v>
      </c>
      <c r="D57" s="22"/>
      <c r="E57" s="624"/>
    </row>
    <row r="58" spans="1:5" outlineLevel="1">
      <c r="A58" s="873"/>
      <c r="B58" s="876"/>
      <c r="C58" s="10" t="s">
        <v>324</v>
      </c>
      <c r="D58" s="163"/>
      <c r="E58" s="624"/>
    </row>
    <row r="59" spans="1:5" ht="15" customHeight="1" outlineLevel="1">
      <c r="A59" s="873"/>
      <c r="B59" s="876"/>
      <c r="C59" s="10" t="s">
        <v>322</v>
      </c>
      <c r="D59" s="162"/>
      <c r="E59" s="624"/>
    </row>
    <row r="60" spans="1:5" ht="15" customHeight="1" outlineLevel="1" thickBot="1">
      <c r="A60" s="874"/>
      <c r="B60" s="877"/>
      <c r="C60" s="27" t="s">
        <v>323</v>
      </c>
      <c r="D60" s="161"/>
      <c r="E60" s="689"/>
    </row>
    <row r="61" spans="1:5" ht="15" customHeight="1" outlineLevel="1">
      <c r="A61" s="872" t="s">
        <v>325</v>
      </c>
      <c r="B61" s="875" t="s">
        <v>64</v>
      </c>
      <c r="C61" s="165" t="s">
        <v>51</v>
      </c>
      <c r="D61" s="164"/>
      <c r="E61" s="623" t="s">
        <v>41</v>
      </c>
    </row>
    <row r="62" spans="1:5" outlineLevel="1">
      <c r="A62" s="873"/>
      <c r="B62" s="876"/>
      <c r="C62" s="27" t="s">
        <v>48</v>
      </c>
      <c r="D62" s="26"/>
      <c r="E62" s="624"/>
    </row>
    <row r="63" spans="1:5" outlineLevel="1">
      <c r="A63" s="873"/>
      <c r="B63" s="876"/>
      <c r="C63" s="10" t="s">
        <v>60</v>
      </c>
      <c r="D63" s="22"/>
      <c r="E63" s="624"/>
    </row>
    <row r="64" spans="1:5" outlineLevel="1">
      <c r="A64" s="873"/>
      <c r="B64" s="876"/>
      <c r="C64" s="10" t="s">
        <v>324</v>
      </c>
      <c r="D64" s="163"/>
      <c r="E64" s="624"/>
    </row>
    <row r="65" spans="1:5" ht="15" customHeight="1" outlineLevel="1">
      <c r="A65" s="873"/>
      <c r="B65" s="876"/>
      <c r="C65" s="10" t="s">
        <v>322</v>
      </c>
      <c r="D65" s="162"/>
      <c r="E65" s="624"/>
    </row>
    <row r="66" spans="1:5" ht="15" customHeight="1" outlineLevel="1" thickBot="1">
      <c r="A66" s="874"/>
      <c r="B66" s="877"/>
      <c r="C66" s="27" t="s">
        <v>323</v>
      </c>
      <c r="D66" s="161"/>
      <c r="E66" s="689"/>
    </row>
    <row r="67" spans="1:5" ht="15" customHeight="1" outlineLevel="1">
      <c r="A67" s="872" t="s">
        <v>325</v>
      </c>
      <c r="B67" s="875" t="s">
        <v>64</v>
      </c>
      <c r="C67" s="165" t="s">
        <v>51</v>
      </c>
      <c r="D67" s="164"/>
      <c r="E67" s="623" t="s">
        <v>41</v>
      </c>
    </row>
    <row r="68" spans="1:5" outlineLevel="1">
      <c r="A68" s="873"/>
      <c r="B68" s="876"/>
      <c r="C68" s="27" t="s">
        <v>48</v>
      </c>
      <c r="D68" s="26"/>
      <c r="E68" s="624"/>
    </row>
    <row r="69" spans="1:5" outlineLevel="1">
      <c r="A69" s="873"/>
      <c r="B69" s="876"/>
      <c r="C69" s="10" t="s">
        <v>60</v>
      </c>
      <c r="D69" s="22"/>
      <c r="E69" s="624"/>
    </row>
    <row r="70" spans="1:5" outlineLevel="1">
      <c r="A70" s="873"/>
      <c r="B70" s="876"/>
      <c r="C70" s="10" t="s">
        <v>324</v>
      </c>
      <c r="D70" s="163"/>
      <c r="E70" s="624"/>
    </row>
    <row r="71" spans="1:5" ht="15" customHeight="1" outlineLevel="1">
      <c r="A71" s="873"/>
      <c r="B71" s="876"/>
      <c r="C71" s="10" t="s">
        <v>322</v>
      </c>
      <c r="D71" s="162"/>
      <c r="E71" s="624"/>
    </row>
    <row r="72" spans="1:5" ht="15" customHeight="1" outlineLevel="1" thickBot="1">
      <c r="A72" s="874"/>
      <c r="B72" s="877"/>
      <c r="C72" s="27" t="s">
        <v>323</v>
      </c>
      <c r="D72" s="161"/>
      <c r="E72" s="689"/>
    </row>
    <row r="73" spans="1:5" ht="15" customHeight="1" outlineLevel="1">
      <c r="A73" s="872" t="s">
        <v>325</v>
      </c>
      <c r="B73" s="875" t="s">
        <v>64</v>
      </c>
      <c r="C73" s="165" t="s">
        <v>51</v>
      </c>
      <c r="D73" s="164"/>
      <c r="E73" s="623" t="s">
        <v>41</v>
      </c>
    </row>
    <row r="74" spans="1:5" outlineLevel="1">
      <c r="A74" s="873"/>
      <c r="B74" s="876"/>
      <c r="C74" s="27" t="s">
        <v>48</v>
      </c>
      <c r="D74" s="26"/>
      <c r="E74" s="624"/>
    </row>
    <row r="75" spans="1:5" outlineLevel="1">
      <c r="A75" s="873"/>
      <c r="B75" s="876"/>
      <c r="C75" s="10" t="s">
        <v>60</v>
      </c>
      <c r="D75" s="22"/>
      <c r="E75" s="624"/>
    </row>
    <row r="76" spans="1:5" outlineLevel="1">
      <c r="A76" s="873"/>
      <c r="B76" s="876"/>
      <c r="C76" s="10" t="s">
        <v>324</v>
      </c>
      <c r="D76" s="163"/>
      <c r="E76" s="624"/>
    </row>
    <row r="77" spans="1:5" ht="15" customHeight="1" outlineLevel="1">
      <c r="A77" s="873"/>
      <c r="B77" s="876"/>
      <c r="C77" s="10" t="s">
        <v>322</v>
      </c>
      <c r="D77" s="162"/>
      <c r="E77" s="624"/>
    </row>
    <row r="78" spans="1:5" ht="15" customHeight="1" outlineLevel="1" thickBot="1">
      <c r="A78" s="874"/>
      <c r="B78" s="877"/>
      <c r="C78" s="27" t="s">
        <v>323</v>
      </c>
      <c r="D78" s="161"/>
      <c r="E78" s="689"/>
    </row>
    <row r="79" spans="1:5" ht="15" customHeight="1" outlineLevel="1">
      <c r="A79" s="872" t="s">
        <v>325</v>
      </c>
      <c r="B79" s="875" t="s">
        <v>64</v>
      </c>
      <c r="C79" s="165" t="s">
        <v>51</v>
      </c>
      <c r="D79" s="164"/>
      <c r="E79" s="623" t="s">
        <v>41</v>
      </c>
    </row>
    <row r="80" spans="1:5" outlineLevel="1">
      <c r="A80" s="873"/>
      <c r="B80" s="876"/>
      <c r="C80" s="27" t="s">
        <v>48</v>
      </c>
      <c r="D80" s="26"/>
      <c r="E80" s="624"/>
    </row>
    <row r="81" spans="1:5" outlineLevel="1">
      <c r="A81" s="873"/>
      <c r="B81" s="876"/>
      <c r="C81" s="10" t="s">
        <v>60</v>
      </c>
      <c r="D81" s="22"/>
      <c r="E81" s="624"/>
    </row>
    <row r="82" spans="1:5" outlineLevel="1">
      <c r="A82" s="873"/>
      <c r="B82" s="876"/>
      <c r="C82" s="10" t="s">
        <v>324</v>
      </c>
      <c r="D82" s="163"/>
      <c r="E82" s="624"/>
    </row>
    <row r="83" spans="1:5" ht="15" customHeight="1" outlineLevel="1">
      <c r="A83" s="873"/>
      <c r="B83" s="876"/>
      <c r="C83" s="10" t="s">
        <v>322</v>
      </c>
      <c r="D83" s="162"/>
      <c r="E83" s="624"/>
    </row>
    <row r="84" spans="1:5" ht="15" customHeight="1" outlineLevel="1" thickBot="1">
      <c r="A84" s="874"/>
      <c r="B84" s="877"/>
      <c r="C84" s="27" t="s">
        <v>323</v>
      </c>
      <c r="D84" s="161"/>
      <c r="E84" s="689"/>
    </row>
    <row r="85" spans="1:5" ht="15" customHeight="1" outlineLevel="1">
      <c r="A85" s="872" t="s">
        <v>325</v>
      </c>
      <c r="B85" s="875" t="s">
        <v>64</v>
      </c>
      <c r="C85" s="165" t="s">
        <v>51</v>
      </c>
      <c r="D85" s="164"/>
      <c r="E85" s="623" t="s">
        <v>41</v>
      </c>
    </row>
    <row r="86" spans="1:5" outlineLevel="1">
      <c r="A86" s="873"/>
      <c r="B86" s="876"/>
      <c r="C86" s="27" t="s">
        <v>48</v>
      </c>
      <c r="D86" s="26"/>
      <c r="E86" s="624"/>
    </row>
    <row r="87" spans="1:5" outlineLevel="1">
      <c r="A87" s="873"/>
      <c r="B87" s="876"/>
      <c r="C87" s="10" t="s">
        <v>60</v>
      </c>
      <c r="D87" s="22"/>
      <c r="E87" s="624"/>
    </row>
    <row r="88" spans="1:5" outlineLevel="1">
      <c r="A88" s="873"/>
      <c r="B88" s="876"/>
      <c r="C88" s="10" t="s">
        <v>324</v>
      </c>
      <c r="D88" s="163"/>
      <c r="E88" s="624"/>
    </row>
    <row r="89" spans="1:5" ht="15" customHeight="1" outlineLevel="1">
      <c r="A89" s="873"/>
      <c r="B89" s="876"/>
      <c r="C89" s="10" t="s">
        <v>322</v>
      </c>
      <c r="D89" s="162"/>
      <c r="E89" s="624"/>
    </row>
    <row r="90" spans="1:5" ht="15" customHeight="1" outlineLevel="1" thickBot="1">
      <c r="A90" s="874"/>
      <c r="B90" s="877"/>
      <c r="C90" s="27" t="s">
        <v>323</v>
      </c>
      <c r="D90" s="161"/>
      <c r="E90" s="689"/>
    </row>
    <row r="91" spans="1:5" ht="15" customHeight="1" outlineLevel="1">
      <c r="A91" s="872" t="s">
        <v>325</v>
      </c>
      <c r="B91" s="875" t="s">
        <v>64</v>
      </c>
      <c r="C91" s="165" t="s">
        <v>51</v>
      </c>
      <c r="D91" s="164"/>
      <c r="E91" s="623" t="s">
        <v>41</v>
      </c>
    </row>
    <row r="92" spans="1:5" outlineLevel="1">
      <c r="A92" s="873"/>
      <c r="B92" s="876"/>
      <c r="C92" s="27" t="s">
        <v>48</v>
      </c>
      <c r="D92" s="26"/>
      <c r="E92" s="624"/>
    </row>
    <row r="93" spans="1:5" outlineLevel="1">
      <c r="A93" s="873"/>
      <c r="B93" s="876"/>
      <c r="C93" s="10" t="s">
        <v>60</v>
      </c>
      <c r="D93" s="22"/>
      <c r="E93" s="624"/>
    </row>
    <row r="94" spans="1:5" outlineLevel="1">
      <c r="A94" s="873"/>
      <c r="B94" s="876"/>
      <c r="C94" s="10" t="s">
        <v>324</v>
      </c>
      <c r="D94" s="163"/>
      <c r="E94" s="624"/>
    </row>
    <row r="95" spans="1:5" ht="15" customHeight="1" outlineLevel="1">
      <c r="A95" s="873"/>
      <c r="B95" s="876"/>
      <c r="C95" s="10" t="s">
        <v>322</v>
      </c>
      <c r="D95" s="162"/>
      <c r="E95" s="624"/>
    </row>
    <row r="96" spans="1:5" ht="15" customHeight="1" outlineLevel="1" thickBot="1">
      <c r="A96" s="874"/>
      <c r="B96" s="877"/>
      <c r="C96" s="27" t="s">
        <v>323</v>
      </c>
      <c r="D96" s="161"/>
      <c r="E96" s="689"/>
    </row>
    <row r="97" spans="1:5" ht="15" customHeight="1" outlineLevel="1">
      <c r="A97" s="872" t="s">
        <v>325</v>
      </c>
      <c r="B97" s="875" t="s">
        <v>64</v>
      </c>
      <c r="C97" s="165" t="s">
        <v>51</v>
      </c>
      <c r="D97" s="164"/>
      <c r="E97" s="623" t="s">
        <v>41</v>
      </c>
    </row>
    <row r="98" spans="1:5" outlineLevel="1">
      <c r="A98" s="873"/>
      <c r="B98" s="876"/>
      <c r="C98" s="27" t="s">
        <v>48</v>
      </c>
      <c r="D98" s="26"/>
      <c r="E98" s="624"/>
    </row>
    <row r="99" spans="1:5" outlineLevel="1">
      <c r="A99" s="873"/>
      <c r="B99" s="876"/>
      <c r="C99" s="10" t="s">
        <v>60</v>
      </c>
      <c r="D99" s="22"/>
      <c r="E99" s="624"/>
    </row>
    <row r="100" spans="1:5" outlineLevel="1">
      <c r="A100" s="873"/>
      <c r="B100" s="876"/>
      <c r="C100" s="10" t="s">
        <v>324</v>
      </c>
      <c r="D100" s="163"/>
      <c r="E100" s="624"/>
    </row>
    <row r="101" spans="1:5" ht="15" customHeight="1" outlineLevel="1">
      <c r="A101" s="873"/>
      <c r="B101" s="876"/>
      <c r="C101" s="10" t="s">
        <v>322</v>
      </c>
      <c r="D101" s="162"/>
      <c r="E101" s="624"/>
    </row>
    <row r="102" spans="1:5" ht="15" customHeight="1" outlineLevel="1" thickBot="1">
      <c r="A102" s="874"/>
      <c r="B102" s="877"/>
      <c r="C102" s="27" t="s">
        <v>323</v>
      </c>
      <c r="D102" s="161"/>
      <c r="E102" s="689"/>
    </row>
    <row r="103" spans="1:5" ht="15" customHeight="1" outlineLevel="1">
      <c r="A103" s="872" t="s">
        <v>325</v>
      </c>
      <c r="B103" s="875" t="s">
        <v>64</v>
      </c>
      <c r="C103" s="165" t="s">
        <v>51</v>
      </c>
      <c r="D103" s="164"/>
      <c r="E103" s="623" t="s">
        <v>41</v>
      </c>
    </row>
    <row r="104" spans="1:5" outlineLevel="1">
      <c r="A104" s="873"/>
      <c r="B104" s="876"/>
      <c r="C104" s="27" t="s">
        <v>48</v>
      </c>
      <c r="D104" s="26"/>
      <c r="E104" s="624"/>
    </row>
    <row r="105" spans="1:5" outlineLevel="1">
      <c r="A105" s="873"/>
      <c r="B105" s="876"/>
      <c r="C105" s="10" t="s">
        <v>60</v>
      </c>
      <c r="D105" s="22"/>
      <c r="E105" s="624"/>
    </row>
    <row r="106" spans="1:5" outlineLevel="1">
      <c r="A106" s="873"/>
      <c r="B106" s="876"/>
      <c r="C106" s="10" t="s">
        <v>324</v>
      </c>
      <c r="D106" s="163"/>
      <c r="E106" s="624"/>
    </row>
    <row r="107" spans="1:5" ht="15" customHeight="1" outlineLevel="1">
      <c r="A107" s="873"/>
      <c r="B107" s="876"/>
      <c r="C107" s="10" t="s">
        <v>322</v>
      </c>
      <c r="D107" s="162"/>
      <c r="E107" s="624"/>
    </row>
    <row r="108" spans="1:5" ht="15" customHeight="1" outlineLevel="1" thickBot="1">
      <c r="A108" s="874"/>
      <c r="B108" s="877"/>
      <c r="C108" s="27" t="s">
        <v>323</v>
      </c>
      <c r="D108" s="161"/>
      <c r="E108" s="689"/>
    </row>
    <row r="109" spans="1:5" ht="15" customHeight="1" outlineLevel="1">
      <c r="A109" s="872" t="s">
        <v>325</v>
      </c>
      <c r="B109" s="875" t="s">
        <v>64</v>
      </c>
      <c r="C109" s="165" t="s">
        <v>51</v>
      </c>
      <c r="D109" s="164"/>
      <c r="E109" s="623" t="s">
        <v>41</v>
      </c>
    </row>
    <row r="110" spans="1:5" outlineLevel="1">
      <c r="A110" s="873"/>
      <c r="B110" s="876"/>
      <c r="C110" s="27" t="s">
        <v>48</v>
      </c>
      <c r="D110" s="26"/>
      <c r="E110" s="624"/>
    </row>
    <row r="111" spans="1:5" outlineLevel="1">
      <c r="A111" s="873"/>
      <c r="B111" s="876"/>
      <c r="C111" s="10" t="s">
        <v>60</v>
      </c>
      <c r="D111" s="22"/>
      <c r="E111" s="624"/>
    </row>
    <row r="112" spans="1:5" outlineLevel="1">
      <c r="A112" s="873"/>
      <c r="B112" s="876"/>
      <c r="C112" s="10" t="s">
        <v>324</v>
      </c>
      <c r="D112" s="163"/>
      <c r="E112" s="624"/>
    </row>
    <row r="113" spans="1:5" ht="15" customHeight="1" outlineLevel="1">
      <c r="A113" s="873"/>
      <c r="B113" s="876"/>
      <c r="C113" s="10" t="s">
        <v>322</v>
      </c>
      <c r="D113" s="162"/>
      <c r="E113" s="624"/>
    </row>
    <row r="114" spans="1:5" ht="15" customHeight="1" outlineLevel="1" thickBot="1">
      <c r="A114" s="874"/>
      <c r="B114" s="877"/>
      <c r="C114" s="27" t="s">
        <v>323</v>
      </c>
      <c r="D114" s="161"/>
      <c r="E114" s="689"/>
    </row>
    <row r="115" spans="1:5" ht="15" customHeight="1" outlineLevel="1">
      <c r="A115" s="872" t="s">
        <v>325</v>
      </c>
      <c r="B115" s="875" t="s">
        <v>64</v>
      </c>
      <c r="C115" s="165" t="s">
        <v>51</v>
      </c>
      <c r="D115" s="164"/>
      <c r="E115" s="623" t="s">
        <v>41</v>
      </c>
    </row>
    <row r="116" spans="1:5" outlineLevel="1">
      <c r="A116" s="873"/>
      <c r="B116" s="876"/>
      <c r="C116" s="27" t="s">
        <v>48</v>
      </c>
      <c r="D116" s="26"/>
      <c r="E116" s="624"/>
    </row>
    <row r="117" spans="1:5" outlineLevel="1">
      <c r="A117" s="873"/>
      <c r="B117" s="876"/>
      <c r="C117" s="10" t="s">
        <v>60</v>
      </c>
      <c r="D117" s="22"/>
      <c r="E117" s="624"/>
    </row>
    <row r="118" spans="1:5" outlineLevel="1">
      <c r="A118" s="873"/>
      <c r="B118" s="876"/>
      <c r="C118" s="10" t="s">
        <v>324</v>
      </c>
      <c r="D118" s="163"/>
      <c r="E118" s="624"/>
    </row>
    <row r="119" spans="1:5" ht="15" customHeight="1" outlineLevel="1">
      <c r="A119" s="873"/>
      <c r="B119" s="876"/>
      <c r="C119" s="10" t="s">
        <v>322</v>
      </c>
      <c r="D119" s="162"/>
      <c r="E119" s="624"/>
    </row>
    <row r="120" spans="1:5" ht="15" customHeight="1" outlineLevel="1" thickBot="1">
      <c r="A120" s="874"/>
      <c r="B120" s="877"/>
      <c r="C120" s="27" t="s">
        <v>323</v>
      </c>
      <c r="D120" s="161"/>
      <c r="E120" s="689"/>
    </row>
    <row r="121" spans="1:5" ht="15" customHeight="1" outlineLevel="1">
      <c r="A121" s="872" t="s">
        <v>325</v>
      </c>
      <c r="B121" s="875" t="s">
        <v>64</v>
      </c>
      <c r="C121" s="165" t="s">
        <v>51</v>
      </c>
      <c r="D121" s="164"/>
      <c r="E121" s="623" t="s">
        <v>41</v>
      </c>
    </row>
    <row r="122" spans="1:5" outlineLevel="1">
      <c r="A122" s="873"/>
      <c r="B122" s="876"/>
      <c r="C122" s="27" t="s">
        <v>48</v>
      </c>
      <c r="D122" s="26"/>
      <c r="E122" s="624"/>
    </row>
    <row r="123" spans="1:5" outlineLevel="1">
      <c r="A123" s="873"/>
      <c r="B123" s="876"/>
      <c r="C123" s="10" t="s">
        <v>60</v>
      </c>
      <c r="D123" s="22"/>
      <c r="E123" s="624"/>
    </row>
    <row r="124" spans="1:5" outlineLevel="1">
      <c r="A124" s="873"/>
      <c r="B124" s="876"/>
      <c r="C124" s="10" t="s">
        <v>324</v>
      </c>
      <c r="D124" s="163"/>
      <c r="E124" s="624"/>
    </row>
    <row r="125" spans="1:5" ht="15" customHeight="1" outlineLevel="1">
      <c r="A125" s="873"/>
      <c r="B125" s="876"/>
      <c r="C125" s="10" t="s">
        <v>322</v>
      </c>
      <c r="D125" s="162"/>
      <c r="E125" s="624"/>
    </row>
    <row r="126" spans="1:5" ht="15" customHeight="1" outlineLevel="1" thickBot="1">
      <c r="A126" s="874"/>
      <c r="B126" s="877"/>
      <c r="C126" s="27" t="s">
        <v>323</v>
      </c>
      <c r="D126" s="161"/>
      <c r="E126" s="689"/>
    </row>
    <row r="127" spans="1:5" ht="15" customHeight="1" outlineLevel="1">
      <c r="A127" s="872" t="s">
        <v>325</v>
      </c>
      <c r="B127" s="875" t="s">
        <v>64</v>
      </c>
      <c r="C127" s="165" t="s">
        <v>51</v>
      </c>
      <c r="D127" s="164"/>
      <c r="E127" s="623" t="s">
        <v>41</v>
      </c>
    </row>
    <row r="128" spans="1:5" outlineLevel="1">
      <c r="A128" s="873"/>
      <c r="B128" s="876"/>
      <c r="C128" s="27" t="s">
        <v>48</v>
      </c>
      <c r="D128" s="26"/>
      <c r="E128" s="624"/>
    </row>
    <row r="129" spans="1:5" outlineLevel="1">
      <c r="A129" s="873"/>
      <c r="B129" s="876"/>
      <c r="C129" s="10" t="s">
        <v>60</v>
      </c>
      <c r="D129" s="22"/>
      <c r="E129" s="624"/>
    </row>
    <row r="130" spans="1:5" outlineLevel="1">
      <c r="A130" s="873"/>
      <c r="B130" s="876"/>
      <c r="C130" s="10" t="s">
        <v>324</v>
      </c>
      <c r="D130" s="163"/>
      <c r="E130" s="624"/>
    </row>
    <row r="131" spans="1:5" ht="15" customHeight="1" outlineLevel="1">
      <c r="A131" s="873"/>
      <c r="B131" s="876"/>
      <c r="C131" s="10" t="s">
        <v>322</v>
      </c>
      <c r="D131" s="162"/>
      <c r="E131" s="624"/>
    </row>
    <row r="132" spans="1:5" ht="15" customHeight="1" outlineLevel="1" thickBot="1">
      <c r="A132" s="874"/>
      <c r="B132" s="877"/>
      <c r="C132" s="27" t="s">
        <v>323</v>
      </c>
      <c r="D132" s="161"/>
      <c r="E132" s="689"/>
    </row>
    <row r="133" spans="1:5" ht="15" customHeight="1" outlineLevel="1">
      <c r="A133" s="872" t="s">
        <v>325</v>
      </c>
      <c r="B133" s="875" t="s">
        <v>64</v>
      </c>
      <c r="C133" s="165" t="s">
        <v>51</v>
      </c>
      <c r="D133" s="164"/>
      <c r="E133" s="623" t="s">
        <v>41</v>
      </c>
    </row>
    <row r="134" spans="1:5" outlineLevel="1">
      <c r="A134" s="873"/>
      <c r="B134" s="876"/>
      <c r="C134" s="27" t="s">
        <v>48</v>
      </c>
      <c r="D134" s="26"/>
      <c r="E134" s="624"/>
    </row>
    <row r="135" spans="1:5" outlineLevel="1">
      <c r="A135" s="873"/>
      <c r="B135" s="876"/>
      <c r="C135" s="10" t="s">
        <v>60</v>
      </c>
      <c r="D135" s="22"/>
      <c r="E135" s="624"/>
    </row>
    <row r="136" spans="1:5" outlineLevel="1">
      <c r="A136" s="873"/>
      <c r="B136" s="876"/>
      <c r="C136" s="10" t="s">
        <v>324</v>
      </c>
      <c r="D136" s="163"/>
      <c r="E136" s="624"/>
    </row>
    <row r="137" spans="1:5" ht="15" customHeight="1" outlineLevel="1">
      <c r="A137" s="873"/>
      <c r="B137" s="876"/>
      <c r="C137" s="10" t="s">
        <v>322</v>
      </c>
      <c r="D137" s="162"/>
      <c r="E137" s="624"/>
    </row>
    <row r="138" spans="1:5" ht="15" customHeight="1" outlineLevel="1" thickBot="1">
      <c r="A138" s="874"/>
      <c r="B138" s="877"/>
      <c r="C138" s="27" t="s">
        <v>323</v>
      </c>
      <c r="D138" s="161"/>
      <c r="E138" s="689"/>
    </row>
    <row r="139" spans="1:5" ht="15" customHeight="1" outlineLevel="1">
      <c r="A139" s="872" t="s">
        <v>325</v>
      </c>
      <c r="B139" s="875" t="s">
        <v>64</v>
      </c>
      <c r="C139" s="165" t="s">
        <v>51</v>
      </c>
      <c r="D139" s="164"/>
      <c r="E139" s="623" t="s">
        <v>41</v>
      </c>
    </row>
    <row r="140" spans="1:5" outlineLevel="1">
      <c r="A140" s="873"/>
      <c r="B140" s="876"/>
      <c r="C140" s="27" t="s">
        <v>48</v>
      </c>
      <c r="D140" s="26"/>
      <c r="E140" s="624"/>
    </row>
    <row r="141" spans="1:5" outlineLevel="1">
      <c r="A141" s="873"/>
      <c r="B141" s="876"/>
      <c r="C141" s="10" t="s">
        <v>60</v>
      </c>
      <c r="D141" s="22"/>
      <c r="E141" s="624"/>
    </row>
    <row r="142" spans="1:5" outlineLevel="1">
      <c r="A142" s="873"/>
      <c r="B142" s="876"/>
      <c r="C142" s="10" t="s">
        <v>324</v>
      </c>
      <c r="D142" s="163"/>
      <c r="E142" s="624"/>
    </row>
    <row r="143" spans="1:5" ht="15" customHeight="1" outlineLevel="1">
      <c r="A143" s="873"/>
      <c r="B143" s="876"/>
      <c r="C143" s="10" t="s">
        <v>322</v>
      </c>
      <c r="D143" s="162"/>
      <c r="E143" s="624"/>
    </row>
    <row r="144" spans="1:5" ht="15" customHeight="1" outlineLevel="1" thickBot="1">
      <c r="A144" s="874"/>
      <c r="B144" s="877"/>
      <c r="C144" s="27" t="s">
        <v>323</v>
      </c>
      <c r="D144" s="161"/>
      <c r="E144" s="689"/>
    </row>
    <row r="145" spans="1:5" ht="15" customHeight="1" outlineLevel="1">
      <c r="A145" s="872" t="s">
        <v>325</v>
      </c>
      <c r="B145" s="875" t="s">
        <v>64</v>
      </c>
      <c r="C145" s="165" t="s">
        <v>51</v>
      </c>
      <c r="D145" s="164"/>
      <c r="E145" s="623" t="s">
        <v>41</v>
      </c>
    </row>
    <row r="146" spans="1:5" outlineLevel="1">
      <c r="A146" s="873"/>
      <c r="B146" s="876"/>
      <c r="C146" s="27" t="s">
        <v>48</v>
      </c>
      <c r="D146" s="26"/>
      <c r="E146" s="624"/>
    </row>
    <row r="147" spans="1:5" outlineLevel="1">
      <c r="A147" s="873"/>
      <c r="B147" s="876"/>
      <c r="C147" s="10" t="s">
        <v>60</v>
      </c>
      <c r="D147" s="22"/>
      <c r="E147" s="624"/>
    </row>
    <row r="148" spans="1:5" outlineLevel="1">
      <c r="A148" s="873"/>
      <c r="B148" s="876"/>
      <c r="C148" s="10" t="s">
        <v>324</v>
      </c>
      <c r="D148" s="163"/>
      <c r="E148" s="624"/>
    </row>
    <row r="149" spans="1:5" ht="15" customHeight="1" outlineLevel="1">
      <c r="A149" s="873"/>
      <c r="B149" s="876"/>
      <c r="C149" s="10" t="s">
        <v>322</v>
      </c>
      <c r="D149" s="162"/>
      <c r="E149" s="624"/>
    </row>
    <row r="150" spans="1:5" ht="15" customHeight="1" outlineLevel="1" thickBot="1">
      <c r="A150" s="874"/>
      <c r="B150" s="877"/>
      <c r="C150" s="27" t="s">
        <v>323</v>
      </c>
      <c r="D150" s="161"/>
      <c r="E150" s="689"/>
    </row>
    <row r="151" spans="1:5" ht="15" customHeight="1" outlineLevel="1">
      <c r="A151" s="872" t="s">
        <v>325</v>
      </c>
      <c r="B151" s="875" t="s">
        <v>64</v>
      </c>
      <c r="C151" s="165" t="s">
        <v>51</v>
      </c>
      <c r="D151" s="164"/>
      <c r="E151" s="623" t="s">
        <v>41</v>
      </c>
    </row>
    <row r="152" spans="1:5" outlineLevel="1">
      <c r="A152" s="873"/>
      <c r="B152" s="876"/>
      <c r="C152" s="27" t="s">
        <v>48</v>
      </c>
      <c r="D152" s="26"/>
      <c r="E152" s="624"/>
    </row>
    <row r="153" spans="1:5" outlineLevel="1">
      <c r="A153" s="873"/>
      <c r="B153" s="876"/>
      <c r="C153" s="10" t="s">
        <v>60</v>
      </c>
      <c r="D153" s="22"/>
      <c r="E153" s="624"/>
    </row>
    <row r="154" spans="1:5" outlineLevel="1">
      <c r="A154" s="873"/>
      <c r="B154" s="876"/>
      <c r="C154" s="10" t="s">
        <v>324</v>
      </c>
      <c r="D154" s="163"/>
      <c r="E154" s="624"/>
    </row>
    <row r="155" spans="1:5" ht="15" customHeight="1" outlineLevel="1">
      <c r="A155" s="873"/>
      <c r="B155" s="876"/>
      <c r="C155" s="10" t="s">
        <v>322</v>
      </c>
      <c r="D155" s="162"/>
      <c r="E155" s="624"/>
    </row>
    <row r="156" spans="1:5" ht="15" customHeight="1" outlineLevel="1" thickBot="1">
      <c r="A156" s="874"/>
      <c r="B156" s="877"/>
      <c r="C156" s="27" t="s">
        <v>323</v>
      </c>
      <c r="D156" s="161"/>
      <c r="E156" s="689"/>
    </row>
    <row r="157" spans="1:5" ht="15" customHeight="1" outlineLevel="1">
      <c r="A157" s="872" t="s">
        <v>325</v>
      </c>
      <c r="B157" s="875" t="s">
        <v>64</v>
      </c>
      <c r="C157" s="165" t="s">
        <v>51</v>
      </c>
      <c r="D157" s="164"/>
      <c r="E157" s="623" t="s">
        <v>41</v>
      </c>
    </row>
    <row r="158" spans="1:5" outlineLevel="1">
      <c r="A158" s="873"/>
      <c r="B158" s="876"/>
      <c r="C158" s="27" t="s">
        <v>48</v>
      </c>
      <c r="D158" s="26"/>
      <c r="E158" s="624"/>
    </row>
    <row r="159" spans="1:5" outlineLevel="1">
      <c r="A159" s="873"/>
      <c r="B159" s="876"/>
      <c r="C159" s="10" t="s">
        <v>60</v>
      </c>
      <c r="D159" s="22"/>
      <c r="E159" s="624"/>
    </row>
    <row r="160" spans="1:5" outlineLevel="1">
      <c r="A160" s="873"/>
      <c r="B160" s="876"/>
      <c r="C160" s="10" t="s">
        <v>324</v>
      </c>
      <c r="D160" s="163"/>
      <c r="E160" s="624"/>
    </row>
    <row r="161" spans="1:5" ht="15" customHeight="1" outlineLevel="1">
      <c r="A161" s="873"/>
      <c r="B161" s="876"/>
      <c r="C161" s="10" t="s">
        <v>322</v>
      </c>
      <c r="D161" s="162"/>
      <c r="E161" s="624"/>
    </row>
    <row r="162" spans="1:5" ht="15" customHeight="1" outlineLevel="1" thickBot="1">
      <c r="A162" s="874"/>
      <c r="B162" s="877"/>
      <c r="C162" s="27" t="s">
        <v>323</v>
      </c>
      <c r="D162" s="161"/>
      <c r="E162" s="689"/>
    </row>
    <row r="163" spans="1:5" ht="15" customHeight="1" outlineLevel="1">
      <c r="A163" s="872" t="s">
        <v>325</v>
      </c>
      <c r="B163" s="875" t="s">
        <v>64</v>
      </c>
      <c r="C163" s="165" t="s">
        <v>51</v>
      </c>
      <c r="D163" s="164"/>
      <c r="E163" s="623" t="s">
        <v>41</v>
      </c>
    </row>
    <row r="164" spans="1:5" outlineLevel="1">
      <c r="A164" s="873"/>
      <c r="B164" s="876"/>
      <c r="C164" s="27" t="s">
        <v>48</v>
      </c>
      <c r="D164" s="26"/>
      <c r="E164" s="624"/>
    </row>
    <row r="165" spans="1:5" outlineLevel="1">
      <c r="A165" s="873"/>
      <c r="B165" s="876"/>
      <c r="C165" s="10" t="s">
        <v>60</v>
      </c>
      <c r="D165" s="22"/>
      <c r="E165" s="624"/>
    </row>
    <row r="166" spans="1:5" outlineLevel="1">
      <c r="A166" s="873"/>
      <c r="B166" s="876"/>
      <c r="C166" s="10" t="s">
        <v>324</v>
      </c>
      <c r="D166" s="163"/>
      <c r="E166" s="624"/>
    </row>
    <row r="167" spans="1:5" ht="15" customHeight="1" outlineLevel="1">
      <c r="A167" s="873"/>
      <c r="B167" s="876"/>
      <c r="C167" s="10" t="s">
        <v>322</v>
      </c>
      <c r="D167" s="162"/>
      <c r="E167" s="624"/>
    </row>
    <row r="168" spans="1:5" ht="15" customHeight="1" outlineLevel="1" thickBot="1">
      <c r="A168" s="874"/>
      <c r="B168" s="877"/>
      <c r="C168" s="27" t="s">
        <v>323</v>
      </c>
      <c r="D168" s="161"/>
      <c r="E168" s="689"/>
    </row>
    <row r="169" spans="1:5" ht="15" customHeight="1" outlineLevel="1">
      <c r="A169" s="872" t="s">
        <v>325</v>
      </c>
      <c r="B169" s="875" t="s">
        <v>64</v>
      </c>
      <c r="C169" s="165" t="s">
        <v>51</v>
      </c>
      <c r="D169" s="164"/>
      <c r="E169" s="623" t="s">
        <v>41</v>
      </c>
    </row>
    <row r="170" spans="1:5" outlineLevel="1">
      <c r="A170" s="873"/>
      <c r="B170" s="876"/>
      <c r="C170" s="27" t="s">
        <v>48</v>
      </c>
      <c r="D170" s="26"/>
      <c r="E170" s="624"/>
    </row>
    <row r="171" spans="1:5" outlineLevel="1">
      <c r="A171" s="873"/>
      <c r="B171" s="876"/>
      <c r="C171" s="10" t="s">
        <v>60</v>
      </c>
      <c r="D171" s="22"/>
      <c r="E171" s="624"/>
    </row>
    <row r="172" spans="1:5" outlineLevel="1">
      <c r="A172" s="873"/>
      <c r="B172" s="876"/>
      <c r="C172" s="10" t="s">
        <v>324</v>
      </c>
      <c r="D172" s="163"/>
      <c r="E172" s="624"/>
    </row>
    <row r="173" spans="1:5" ht="15" customHeight="1" outlineLevel="1">
      <c r="A173" s="873"/>
      <c r="B173" s="876"/>
      <c r="C173" s="10" t="s">
        <v>322</v>
      </c>
      <c r="D173" s="162"/>
      <c r="E173" s="624"/>
    </row>
    <row r="174" spans="1:5" ht="15" customHeight="1" outlineLevel="1" thickBot="1">
      <c r="A174" s="874"/>
      <c r="B174" s="877"/>
      <c r="C174" s="27" t="s">
        <v>323</v>
      </c>
      <c r="D174" s="161"/>
      <c r="E174" s="689"/>
    </row>
    <row r="175" spans="1:5" ht="15" customHeight="1" outlineLevel="1">
      <c r="A175" s="872" t="s">
        <v>325</v>
      </c>
      <c r="B175" s="875" t="s">
        <v>64</v>
      </c>
      <c r="C175" s="165" t="s">
        <v>51</v>
      </c>
      <c r="D175" s="164"/>
      <c r="E175" s="623" t="s">
        <v>41</v>
      </c>
    </row>
    <row r="176" spans="1:5" outlineLevel="1">
      <c r="A176" s="873"/>
      <c r="B176" s="876"/>
      <c r="C176" s="27" t="s">
        <v>48</v>
      </c>
      <c r="D176" s="26"/>
      <c r="E176" s="624"/>
    </row>
    <row r="177" spans="1:5" outlineLevel="1">
      <c r="A177" s="873"/>
      <c r="B177" s="876"/>
      <c r="C177" s="10" t="s">
        <v>60</v>
      </c>
      <c r="D177" s="22"/>
      <c r="E177" s="624"/>
    </row>
    <row r="178" spans="1:5" outlineLevel="1">
      <c r="A178" s="873"/>
      <c r="B178" s="876"/>
      <c r="C178" s="10" t="s">
        <v>324</v>
      </c>
      <c r="D178" s="163"/>
      <c r="E178" s="624"/>
    </row>
    <row r="179" spans="1:5" ht="15" customHeight="1" outlineLevel="1">
      <c r="A179" s="873"/>
      <c r="B179" s="876"/>
      <c r="C179" s="10" t="s">
        <v>322</v>
      </c>
      <c r="D179" s="162"/>
      <c r="E179" s="624"/>
    </row>
    <row r="180" spans="1:5" ht="15" customHeight="1" outlineLevel="1" thickBot="1">
      <c r="A180" s="874"/>
      <c r="B180" s="877"/>
      <c r="C180" s="27" t="s">
        <v>323</v>
      </c>
      <c r="D180" s="161"/>
      <c r="E180" s="689"/>
    </row>
    <row r="181" spans="1:5" ht="15" customHeight="1" outlineLevel="1">
      <c r="A181" s="872" t="s">
        <v>325</v>
      </c>
      <c r="B181" s="875" t="s">
        <v>64</v>
      </c>
      <c r="C181" s="165" t="s">
        <v>51</v>
      </c>
      <c r="D181" s="164"/>
      <c r="E181" s="623" t="s">
        <v>41</v>
      </c>
    </row>
    <row r="182" spans="1:5" outlineLevel="1">
      <c r="A182" s="873"/>
      <c r="B182" s="876"/>
      <c r="C182" s="27" t="s">
        <v>48</v>
      </c>
      <c r="D182" s="26"/>
      <c r="E182" s="624"/>
    </row>
    <row r="183" spans="1:5" outlineLevel="1">
      <c r="A183" s="873"/>
      <c r="B183" s="876"/>
      <c r="C183" s="10" t="s">
        <v>60</v>
      </c>
      <c r="D183" s="22"/>
      <c r="E183" s="624"/>
    </row>
    <row r="184" spans="1:5" outlineLevel="1">
      <c r="A184" s="873"/>
      <c r="B184" s="876"/>
      <c r="C184" s="10" t="s">
        <v>324</v>
      </c>
      <c r="D184" s="163"/>
      <c r="E184" s="624"/>
    </row>
    <row r="185" spans="1:5" ht="15" customHeight="1" outlineLevel="1">
      <c r="A185" s="873"/>
      <c r="B185" s="876"/>
      <c r="C185" s="10" t="s">
        <v>322</v>
      </c>
      <c r="D185" s="162"/>
      <c r="E185" s="624"/>
    </row>
    <row r="186" spans="1:5" ht="15" customHeight="1" outlineLevel="1" thickBot="1">
      <c r="A186" s="874"/>
      <c r="B186" s="877"/>
      <c r="C186" s="27" t="s">
        <v>323</v>
      </c>
      <c r="D186" s="161"/>
      <c r="E186" s="689"/>
    </row>
    <row r="187" spans="1:5" ht="15" customHeight="1" collapsed="1">
      <c r="A187" s="872" t="s">
        <v>325</v>
      </c>
      <c r="B187" s="875" t="s">
        <v>63</v>
      </c>
      <c r="C187" s="33" t="s">
        <v>59</v>
      </c>
      <c r="D187" s="160"/>
      <c r="E187" s="879" t="s">
        <v>470</v>
      </c>
    </row>
    <row r="188" spans="1:5" ht="15" customHeight="1">
      <c r="A188" s="873"/>
      <c r="B188" s="876"/>
      <c r="C188" s="159" t="s">
        <v>323</v>
      </c>
      <c r="D188" s="25"/>
      <c r="E188" s="880"/>
    </row>
    <row r="189" spans="1:5" ht="15" customHeight="1" thickBot="1">
      <c r="A189" s="874"/>
      <c r="B189" s="877"/>
      <c r="C189" s="158" t="s">
        <v>322</v>
      </c>
      <c r="D189" s="157"/>
      <c r="E189" s="881"/>
    </row>
    <row r="190" spans="1:5" ht="15" customHeight="1" outlineLevel="1">
      <c r="A190" s="872" t="s">
        <v>66</v>
      </c>
      <c r="B190" s="875" t="s">
        <v>63</v>
      </c>
      <c r="C190" s="33" t="s">
        <v>59</v>
      </c>
      <c r="D190" s="160"/>
      <c r="E190" s="623" t="s">
        <v>41</v>
      </c>
    </row>
    <row r="191" spans="1:5" outlineLevel="1">
      <c r="A191" s="873"/>
      <c r="B191" s="876"/>
      <c r="C191" s="159" t="s">
        <v>323</v>
      </c>
      <c r="D191" s="25"/>
      <c r="E191" s="624"/>
    </row>
    <row r="192" spans="1:5" ht="15" customHeight="1" outlineLevel="1" thickBot="1">
      <c r="A192" s="874"/>
      <c r="B192" s="877"/>
      <c r="C192" s="158" t="s">
        <v>322</v>
      </c>
      <c r="D192" s="157"/>
      <c r="E192" s="689"/>
    </row>
    <row r="193" spans="1:5" outlineLevel="1">
      <c r="A193" s="872" t="s">
        <v>66</v>
      </c>
      <c r="B193" s="875" t="s">
        <v>63</v>
      </c>
      <c r="C193" s="33" t="s">
        <v>59</v>
      </c>
      <c r="D193" s="160"/>
      <c r="E193" s="623" t="s">
        <v>41</v>
      </c>
    </row>
    <row r="194" spans="1:5" ht="15" customHeight="1" outlineLevel="1">
      <c r="A194" s="873"/>
      <c r="B194" s="876"/>
      <c r="C194" s="159" t="s">
        <v>323</v>
      </c>
      <c r="D194" s="25"/>
      <c r="E194" s="624"/>
    </row>
    <row r="195" spans="1:5" ht="15.75" outlineLevel="1" thickBot="1">
      <c r="A195" s="874"/>
      <c r="B195" s="877"/>
      <c r="C195" s="158" t="s">
        <v>322</v>
      </c>
      <c r="D195" s="157"/>
      <c r="E195" s="689"/>
    </row>
    <row r="196" spans="1:5" ht="15" customHeight="1" outlineLevel="1">
      <c r="A196" s="872" t="s">
        <v>66</v>
      </c>
      <c r="B196" s="875" t="s">
        <v>63</v>
      </c>
      <c r="C196" s="33" t="s">
        <v>59</v>
      </c>
      <c r="D196" s="160"/>
      <c r="E196" s="623" t="s">
        <v>41</v>
      </c>
    </row>
    <row r="197" spans="1:5" outlineLevel="1">
      <c r="A197" s="873"/>
      <c r="B197" s="876"/>
      <c r="C197" s="159" t="s">
        <v>323</v>
      </c>
      <c r="D197" s="25"/>
      <c r="E197" s="624"/>
    </row>
    <row r="198" spans="1:5" ht="15" customHeight="1" outlineLevel="1" thickBot="1">
      <c r="A198" s="874"/>
      <c r="B198" s="877"/>
      <c r="C198" s="158" t="s">
        <v>322</v>
      </c>
      <c r="D198" s="157"/>
      <c r="E198" s="689"/>
    </row>
    <row r="199" spans="1:5" outlineLevel="1">
      <c r="A199" s="872" t="s">
        <v>66</v>
      </c>
      <c r="B199" s="875" t="s">
        <v>63</v>
      </c>
      <c r="C199" s="33" t="s">
        <v>59</v>
      </c>
      <c r="D199" s="160"/>
      <c r="E199" s="623" t="s">
        <v>41</v>
      </c>
    </row>
    <row r="200" spans="1:5" ht="15" customHeight="1" outlineLevel="1">
      <c r="A200" s="873"/>
      <c r="B200" s="876"/>
      <c r="C200" s="159" t="s">
        <v>323</v>
      </c>
      <c r="D200" s="25"/>
      <c r="E200" s="624"/>
    </row>
    <row r="201" spans="1:5" ht="15.75" outlineLevel="1" thickBot="1">
      <c r="A201" s="874"/>
      <c r="B201" s="877"/>
      <c r="C201" s="158" t="s">
        <v>322</v>
      </c>
      <c r="D201" s="157"/>
      <c r="E201" s="689"/>
    </row>
    <row r="202" spans="1:5" ht="15" customHeight="1" outlineLevel="1">
      <c r="A202" s="872" t="s">
        <v>66</v>
      </c>
      <c r="B202" s="875" t="s">
        <v>63</v>
      </c>
      <c r="C202" s="33" t="s">
        <v>59</v>
      </c>
      <c r="D202" s="160"/>
      <c r="E202" s="623" t="s">
        <v>41</v>
      </c>
    </row>
    <row r="203" spans="1:5" outlineLevel="1">
      <c r="A203" s="873"/>
      <c r="B203" s="876"/>
      <c r="C203" s="159" t="s">
        <v>323</v>
      </c>
      <c r="D203" s="25"/>
      <c r="E203" s="624"/>
    </row>
    <row r="204" spans="1:5" ht="15" customHeight="1" outlineLevel="1" thickBot="1">
      <c r="A204" s="874"/>
      <c r="B204" s="877"/>
      <c r="C204" s="158" t="s">
        <v>322</v>
      </c>
      <c r="D204" s="157"/>
      <c r="E204" s="689"/>
    </row>
    <row r="205" spans="1:5" outlineLevel="1">
      <c r="A205" s="872" t="s">
        <v>66</v>
      </c>
      <c r="B205" s="875" t="s">
        <v>63</v>
      </c>
      <c r="C205" s="33" t="s">
        <v>59</v>
      </c>
      <c r="D205" s="160"/>
      <c r="E205" s="623" t="s">
        <v>41</v>
      </c>
    </row>
    <row r="206" spans="1:5" ht="15" customHeight="1" outlineLevel="1">
      <c r="A206" s="873"/>
      <c r="B206" s="876"/>
      <c r="C206" s="159" t="s">
        <v>323</v>
      </c>
      <c r="D206" s="25"/>
      <c r="E206" s="624"/>
    </row>
    <row r="207" spans="1:5" ht="15.75" outlineLevel="1" thickBot="1">
      <c r="A207" s="874"/>
      <c r="B207" s="877"/>
      <c r="C207" s="158" t="s">
        <v>322</v>
      </c>
      <c r="D207" s="157"/>
      <c r="E207" s="689"/>
    </row>
    <row r="208" spans="1:5" ht="15" customHeight="1" outlineLevel="1">
      <c r="A208" s="872" t="s">
        <v>66</v>
      </c>
      <c r="B208" s="875" t="s">
        <v>63</v>
      </c>
      <c r="C208" s="33" t="s">
        <v>59</v>
      </c>
      <c r="D208" s="160"/>
      <c r="E208" s="623" t="s">
        <v>41</v>
      </c>
    </row>
    <row r="209" spans="1:5" outlineLevel="1">
      <c r="A209" s="873"/>
      <c r="B209" s="876"/>
      <c r="C209" s="159" t="s">
        <v>323</v>
      </c>
      <c r="D209" s="25"/>
      <c r="E209" s="624"/>
    </row>
    <row r="210" spans="1:5" ht="15" customHeight="1" outlineLevel="1" thickBot="1">
      <c r="A210" s="874"/>
      <c r="B210" s="877"/>
      <c r="C210" s="158" t="s">
        <v>322</v>
      </c>
      <c r="D210" s="157"/>
      <c r="E210" s="689"/>
    </row>
    <row r="211" spans="1:5" outlineLevel="1">
      <c r="A211" s="872" t="s">
        <v>66</v>
      </c>
      <c r="B211" s="875" t="s">
        <v>63</v>
      </c>
      <c r="C211" s="33" t="s">
        <v>59</v>
      </c>
      <c r="D211" s="160"/>
      <c r="E211" s="623" t="s">
        <v>41</v>
      </c>
    </row>
    <row r="212" spans="1:5" ht="15" customHeight="1" outlineLevel="1">
      <c r="A212" s="873"/>
      <c r="B212" s="876"/>
      <c r="C212" s="159" t="s">
        <v>323</v>
      </c>
      <c r="D212" s="25"/>
      <c r="E212" s="624"/>
    </row>
    <row r="213" spans="1:5" ht="15.75" outlineLevel="1" thickBot="1">
      <c r="A213" s="874"/>
      <c r="B213" s="877"/>
      <c r="C213" s="158" t="s">
        <v>322</v>
      </c>
      <c r="D213" s="157"/>
      <c r="E213" s="689"/>
    </row>
    <row r="214" spans="1:5" ht="15" customHeight="1" outlineLevel="1">
      <c r="A214" s="872" t="s">
        <v>66</v>
      </c>
      <c r="B214" s="875" t="s">
        <v>63</v>
      </c>
      <c r="C214" s="33" t="s">
        <v>59</v>
      </c>
      <c r="D214" s="160"/>
      <c r="E214" s="623" t="s">
        <v>41</v>
      </c>
    </row>
    <row r="215" spans="1:5" outlineLevel="1">
      <c r="A215" s="873"/>
      <c r="B215" s="876"/>
      <c r="C215" s="159" t="s">
        <v>323</v>
      </c>
      <c r="D215" s="25"/>
      <c r="E215" s="624"/>
    </row>
    <row r="216" spans="1:5" ht="15" customHeight="1" outlineLevel="1" thickBot="1">
      <c r="A216" s="874"/>
      <c r="B216" s="877"/>
      <c r="C216" s="158" t="s">
        <v>322</v>
      </c>
      <c r="D216" s="157"/>
      <c r="E216" s="689"/>
    </row>
    <row r="217" spans="1:5" outlineLevel="1">
      <c r="A217" s="872" t="s">
        <v>66</v>
      </c>
      <c r="B217" s="875" t="s">
        <v>63</v>
      </c>
      <c r="C217" s="33" t="s">
        <v>59</v>
      </c>
      <c r="D217" s="160"/>
      <c r="E217" s="623" t="s">
        <v>41</v>
      </c>
    </row>
    <row r="218" spans="1:5" ht="15" customHeight="1" outlineLevel="1">
      <c r="A218" s="873"/>
      <c r="B218" s="876"/>
      <c r="C218" s="159" t="s">
        <v>323</v>
      </c>
      <c r="D218" s="25"/>
      <c r="E218" s="624"/>
    </row>
    <row r="219" spans="1:5" ht="15.75" outlineLevel="1" thickBot="1">
      <c r="A219" s="874"/>
      <c r="B219" s="877"/>
      <c r="C219" s="158" t="s">
        <v>322</v>
      </c>
      <c r="D219" s="157"/>
      <c r="E219" s="689"/>
    </row>
    <row r="220" spans="1:5" ht="15" customHeight="1" outlineLevel="1">
      <c r="A220" s="872" t="s">
        <v>66</v>
      </c>
      <c r="B220" s="875" t="s">
        <v>63</v>
      </c>
      <c r="C220" s="33" t="s">
        <v>59</v>
      </c>
      <c r="D220" s="160"/>
      <c r="E220" s="623" t="s">
        <v>41</v>
      </c>
    </row>
    <row r="221" spans="1:5" outlineLevel="1">
      <c r="A221" s="873"/>
      <c r="B221" s="876"/>
      <c r="C221" s="159" t="s">
        <v>323</v>
      </c>
      <c r="D221" s="25"/>
      <c r="E221" s="624"/>
    </row>
    <row r="222" spans="1:5" ht="15" customHeight="1" outlineLevel="1" thickBot="1">
      <c r="A222" s="874"/>
      <c r="B222" s="877"/>
      <c r="C222" s="158" t="s">
        <v>322</v>
      </c>
      <c r="D222" s="157"/>
      <c r="E222" s="689"/>
    </row>
    <row r="223" spans="1:5" outlineLevel="1">
      <c r="A223" s="872" t="s">
        <v>66</v>
      </c>
      <c r="B223" s="875" t="s">
        <v>63</v>
      </c>
      <c r="C223" s="33" t="s">
        <v>59</v>
      </c>
      <c r="D223" s="160"/>
      <c r="E223" s="623" t="s">
        <v>41</v>
      </c>
    </row>
    <row r="224" spans="1:5" ht="15" customHeight="1" outlineLevel="1">
      <c r="A224" s="873"/>
      <c r="B224" s="876"/>
      <c r="C224" s="159" t="s">
        <v>323</v>
      </c>
      <c r="D224" s="25"/>
      <c r="E224" s="624"/>
    </row>
    <row r="225" spans="1:5" ht="15.75" outlineLevel="1" thickBot="1">
      <c r="A225" s="874"/>
      <c r="B225" s="877"/>
      <c r="C225" s="158" t="s">
        <v>322</v>
      </c>
      <c r="D225" s="157"/>
      <c r="E225" s="689"/>
    </row>
    <row r="226" spans="1:5" ht="15" customHeight="1" outlineLevel="1">
      <c r="A226" s="872" t="s">
        <v>66</v>
      </c>
      <c r="B226" s="875" t="s">
        <v>63</v>
      </c>
      <c r="C226" s="33" t="s">
        <v>59</v>
      </c>
      <c r="D226" s="160"/>
      <c r="E226" s="623" t="s">
        <v>41</v>
      </c>
    </row>
    <row r="227" spans="1:5" outlineLevel="1">
      <c r="A227" s="873"/>
      <c r="B227" s="876"/>
      <c r="C227" s="159" t="s">
        <v>323</v>
      </c>
      <c r="D227" s="25"/>
      <c r="E227" s="624"/>
    </row>
    <row r="228" spans="1:5" ht="15" customHeight="1" outlineLevel="1" thickBot="1">
      <c r="A228" s="874"/>
      <c r="B228" s="877"/>
      <c r="C228" s="158" t="s">
        <v>322</v>
      </c>
      <c r="D228" s="157"/>
      <c r="E228" s="689"/>
    </row>
    <row r="229" spans="1:5" outlineLevel="1">
      <c r="A229" s="872" t="s">
        <v>66</v>
      </c>
      <c r="B229" s="875" t="s">
        <v>63</v>
      </c>
      <c r="C229" s="33" t="s">
        <v>59</v>
      </c>
      <c r="D229" s="160"/>
      <c r="E229" s="623" t="s">
        <v>41</v>
      </c>
    </row>
    <row r="230" spans="1:5" ht="15" customHeight="1" outlineLevel="1">
      <c r="A230" s="873"/>
      <c r="B230" s="876"/>
      <c r="C230" s="159" t="s">
        <v>323</v>
      </c>
      <c r="D230" s="25"/>
      <c r="E230" s="624"/>
    </row>
    <row r="231" spans="1:5" ht="15.75" outlineLevel="1" thickBot="1">
      <c r="A231" s="874"/>
      <c r="B231" s="877"/>
      <c r="C231" s="158" t="s">
        <v>322</v>
      </c>
      <c r="D231" s="157"/>
      <c r="E231" s="689"/>
    </row>
    <row r="232" spans="1:5" ht="15" customHeight="1" outlineLevel="1">
      <c r="A232" s="872" t="s">
        <v>66</v>
      </c>
      <c r="B232" s="875" t="s">
        <v>63</v>
      </c>
      <c r="C232" s="33" t="s">
        <v>59</v>
      </c>
      <c r="D232" s="160"/>
      <c r="E232" s="623" t="s">
        <v>41</v>
      </c>
    </row>
    <row r="233" spans="1:5" outlineLevel="1">
      <c r="A233" s="873"/>
      <c r="B233" s="876"/>
      <c r="C233" s="159" t="s">
        <v>323</v>
      </c>
      <c r="D233" s="25"/>
      <c r="E233" s="624"/>
    </row>
    <row r="234" spans="1:5" ht="15" customHeight="1" outlineLevel="1" thickBot="1">
      <c r="A234" s="874"/>
      <c r="B234" s="877"/>
      <c r="C234" s="158" t="s">
        <v>322</v>
      </c>
      <c r="D234" s="157"/>
      <c r="E234" s="689"/>
    </row>
    <row r="235" spans="1:5" outlineLevel="1">
      <c r="A235" s="872" t="s">
        <v>66</v>
      </c>
      <c r="B235" s="875" t="s">
        <v>63</v>
      </c>
      <c r="C235" s="33" t="s">
        <v>59</v>
      </c>
      <c r="D235" s="160"/>
      <c r="E235" s="623" t="s">
        <v>41</v>
      </c>
    </row>
    <row r="236" spans="1:5" ht="15" customHeight="1" outlineLevel="1">
      <c r="A236" s="873"/>
      <c r="B236" s="876"/>
      <c r="C236" s="159" t="s">
        <v>323</v>
      </c>
      <c r="D236" s="25"/>
      <c r="E236" s="624"/>
    </row>
    <row r="237" spans="1:5" ht="15.75" outlineLevel="1" thickBot="1">
      <c r="A237" s="874"/>
      <c r="B237" s="877"/>
      <c r="C237" s="158" t="s">
        <v>322</v>
      </c>
      <c r="D237" s="157"/>
      <c r="E237" s="689"/>
    </row>
    <row r="238" spans="1:5" ht="15" customHeight="1" outlineLevel="1">
      <c r="A238" s="872" t="s">
        <v>66</v>
      </c>
      <c r="B238" s="875" t="s">
        <v>63</v>
      </c>
      <c r="C238" s="33" t="s">
        <v>59</v>
      </c>
      <c r="D238" s="160"/>
      <c r="E238" s="623" t="s">
        <v>41</v>
      </c>
    </row>
    <row r="239" spans="1:5" outlineLevel="1">
      <c r="A239" s="873"/>
      <c r="B239" s="876"/>
      <c r="C239" s="159" t="s">
        <v>323</v>
      </c>
      <c r="D239" s="25"/>
      <c r="E239" s="624"/>
    </row>
    <row r="240" spans="1:5" ht="15" customHeight="1" outlineLevel="1" thickBot="1">
      <c r="A240" s="874"/>
      <c r="B240" s="877"/>
      <c r="C240" s="158" t="s">
        <v>322</v>
      </c>
      <c r="D240" s="157"/>
      <c r="E240" s="689"/>
    </row>
    <row r="241" spans="1:5" outlineLevel="1">
      <c r="A241" s="872" t="s">
        <v>66</v>
      </c>
      <c r="B241" s="875" t="s">
        <v>63</v>
      </c>
      <c r="C241" s="33" t="s">
        <v>59</v>
      </c>
      <c r="D241" s="160"/>
      <c r="E241" s="623" t="s">
        <v>41</v>
      </c>
    </row>
    <row r="242" spans="1:5" ht="15" customHeight="1" outlineLevel="1">
      <c r="A242" s="873"/>
      <c r="B242" s="876"/>
      <c r="C242" s="159" t="s">
        <v>323</v>
      </c>
      <c r="D242" s="25"/>
      <c r="E242" s="624"/>
    </row>
    <row r="243" spans="1:5" ht="15.75" outlineLevel="1" thickBot="1">
      <c r="A243" s="874"/>
      <c r="B243" s="877"/>
      <c r="C243" s="158" t="s">
        <v>322</v>
      </c>
      <c r="D243" s="157"/>
      <c r="E243" s="689"/>
    </row>
    <row r="244" spans="1:5" ht="15" customHeight="1" outlineLevel="1">
      <c r="A244" s="872" t="s">
        <v>66</v>
      </c>
      <c r="B244" s="875" t="s">
        <v>63</v>
      </c>
      <c r="C244" s="33" t="s">
        <v>59</v>
      </c>
      <c r="D244" s="160"/>
      <c r="E244" s="623" t="s">
        <v>41</v>
      </c>
    </row>
    <row r="245" spans="1:5" outlineLevel="1">
      <c r="A245" s="873"/>
      <c r="B245" s="876"/>
      <c r="C245" s="159" t="s">
        <v>323</v>
      </c>
      <c r="D245" s="25"/>
      <c r="E245" s="624"/>
    </row>
    <row r="246" spans="1:5" ht="15" customHeight="1" outlineLevel="1" thickBot="1">
      <c r="A246" s="874"/>
      <c r="B246" s="877"/>
      <c r="C246" s="158" t="s">
        <v>322</v>
      </c>
      <c r="D246" s="157"/>
      <c r="E246" s="689"/>
    </row>
    <row r="247" spans="1:5" outlineLevel="1">
      <c r="A247" s="872" t="s">
        <v>66</v>
      </c>
      <c r="B247" s="875" t="s">
        <v>63</v>
      </c>
      <c r="C247" s="33" t="s">
        <v>59</v>
      </c>
      <c r="D247" s="160"/>
      <c r="E247" s="623" t="s">
        <v>41</v>
      </c>
    </row>
    <row r="248" spans="1:5" ht="15" customHeight="1" outlineLevel="1">
      <c r="A248" s="873"/>
      <c r="B248" s="876"/>
      <c r="C248" s="159" t="s">
        <v>323</v>
      </c>
      <c r="D248" s="25"/>
      <c r="E248" s="624"/>
    </row>
    <row r="249" spans="1:5" ht="15.75" outlineLevel="1" thickBot="1">
      <c r="A249" s="874"/>
      <c r="B249" s="877"/>
      <c r="C249" s="158" t="s">
        <v>322</v>
      </c>
      <c r="D249" s="157"/>
      <c r="E249" s="689"/>
    </row>
    <row r="250" spans="1:5" ht="15" customHeight="1" outlineLevel="1">
      <c r="A250" s="872" t="s">
        <v>66</v>
      </c>
      <c r="B250" s="875" t="s">
        <v>63</v>
      </c>
      <c r="C250" s="33" t="s">
        <v>59</v>
      </c>
      <c r="D250" s="160"/>
      <c r="E250" s="623" t="s">
        <v>41</v>
      </c>
    </row>
    <row r="251" spans="1:5" outlineLevel="1">
      <c r="A251" s="873"/>
      <c r="B251" s="876"/>
      <c r="C251" s="159" t="s">
        <v>323</v>
      </c>
      <c r="D251" s="25"/>
      <c r="E251" s="624"/>
    </row>
    <row r="252" spans="1:5" ht="15" customHeight="1" outlineLevel="1" thickBot="1">
      <c r="A252" s="874"/>
      <c r="B252" s="877"/>
      <c r="C252" s="158" t="s">
        <v>322</v>
      </c>
      <c r="D252" s="157"/>
      <c r="E252" s="689"/>
    </row>
    <row r="253" spans="1:5" outlineLevel="1">
      <c r="A253" s="872" t="s">
        <v>66</v>
      </c>
      <c r="B253" s="875" t="s">
        <v>63</v>
      </c>
      <c r="C253" s="33" t="s">
        <v>59</v>
      </c>
      <c r="D253" s="160"/>
      <c r="E253" s="623" t="s">
        <v>41</v>
      </c>
    </row>
    <row r="254" spans="1:5" ht="15" customHeight="1" outlineLevel="1">
      <c r="A254" s="873"/>
      <c r="B254" s="876"/>
      <c r="C254" s="159" t="s">
        <v>323</v>
      </c>
      <c r="D254" s="25"/>
      <c r="E254" s="624"/>
    </row>
    <row r="255" spans="1:5" ht="15.75" outlineLevel="1" thickBot="1">
      <c r="A255" s="874"/>
      <c r="B255" s="877"/>
      <c r="C255" s="158" t="s">
        <v>322</v>
      </c>
      <c r="D255" s="157"/>
      <c r="E255" s="689"/>
    </row>
    <row r="256" spans="1:5" ht="15" customHeight="1" outlineLevel="1">
      <c r="A256" s="872" t="s">
        <v>66</v>
      </c>
      <c r="B256" s="875" t="s">
        <v>63</v>
      </c>
      <c r="C256" s="33" t="s">
        <v>59</v>
      </c>
      <c r="D256" s="160"/>
      <c r="E256" s="623" t="s">
        <v>41</v>
      </c>
    </row>
    <row r="257" spans="1:5" outlineLevel="1">
      <c r="A257" s="873"/>
      <c r="B257" s="876"/>
      <c r="C257" s="159" t="s">
        <v>323</v>
      </c>
      <c r="D257" s="25"/>
      <c r="E257" s="624"/>
    </row>
    <row r="258" spans="1:5" ht="15" customHeight="1" outlineLevel="1" thickBot="1">
      <c r="A258" s="874"/>
      <c r="B258" s="877"/>
      <c r="C258" s="158" t="s">
        <v>322</v>
      </c>
      <c r="D258" s="157"/>
      <c r="E258" s="689"/>
    </row>
    <row r="259" spans="1:5" outlineLevel="1">
      <c r="A259" s="872" t="s">
        <v>66</v>
      </c>
      <c r="B259" s="875" t="s">
        <v>63</v>
      </c>
      <c r="C259" s="33" t="s">
        <v>59</v>
      </c>
      <c r="D259" s="160"/>
      <c r="E259" s="623" t="s">
        <v>41</v>
      </c>
    </row>
    <row r="260" spans="1:5" ht="15" customHeight="1" outlineLevel="1">
      <c r="A260" s="873"/>
      <c r="B260" s="876"/>
      <c r="C260" s="159" t="s">
        <v>323</v>
      </c>
      <c r="D260" s="25"/>
      <c r="E260" s="624"/>
    </row>
    <row r="261" spans="1:5" ht="15.75" outlineLevel="1" thickBot="1">
      <c r="A261" s="874"/>
      <c r="B261" s="877"/>
      <c r="C261" s="158" t="s">
        <v>322</v>
      </c>
      <c r="D261" s="157"/>
      <c r="E261" s="689"/>
    </row>
    <row r="262" spans="1:5" ht="15" customHeight="1" outlineLevel="1">
      <c r="A262" s="872" t="s">
        <v>66</v>
      </c>
      <c r="B262" s="875" t="s">
        <v>63</v>
      </c>
      <c r="C262" s="33" t="s">
        <v>59</v>
      </c>
      <c r="D262" s="160"/>
      <c r="E262" s="623" t="s">
        <v>41</v>
      </c>
    </row>
    <row r="263" spans="1:5" outlineLevel="1">
      <c r="A263" s="873"/>
      <c r="B263" s="876"/>
      <c r="C263" s="159" t="s">
        <v>323</v>
      </c>
      <c r="D263" s="25"/>
      <c r="E263" s="624"/>
    </row>
    <row r="264" spans="1:5" ht="15" customHeight="1" outlineLevel="1" thickBot="1">
      <c r="A264" s="874"/>
      <c r="B264" s="877"/>
      <c r="C264" s="158" t="s">
        <v>322</v>
      </c>
      <c r="D264" s="157"/>
      <c r="E264" s="689"/>
    </row>
    <row r="265" spans="1:5" outlineLevel="1">
      <c r="A265" s="872" t="s">
        <v>66</v>
      </c>
      <c r="B265" s="875" t="s">
        <v>63</v>
      </c>
      <c r="C265" s="33" t="s">
        <v>59</v>
      </c>
      <c r="D265" s="160"/>
      <c r="E265" s="623" t="s">
        <v>41</v>
      </c>
    </row>
    <row r="266" spans="1:5" ht="15" customHeight="1" outlineLevel="1">
      <c r="A266" s="873"/>
      <c r="B266" s="876"/>
      <c r="C266" s="159" t="s">
        <v>323</v>
      </c>
      <c r="D266" s="25"/>
      <c r="E266" s="624"/>
    </row>
    <row r="267" spans="1:5" ht="15.75" outlineLevel="1" thickBot="1">
      <c r="A267" s="874"/>
      <c r="B267" s="877"/>
      <c r="C267" s="158" t="s">
        <v>322</v>
      </c>
      <c r="D267" s="157"/>
      <c r="E267" s="689"/>
    </row>
    <row r="268" spans="1:5" ht="15" customHeight="1" outlineLevel="1">
      <c r="A268" s="872" t="s">
        <v>66</v>
      </c>
      <c r="B268" s="875" t="s">
        <v>63</v>
      </c>
      <c r="C268" s="33" t="s">
        <v>59</v>
      </c>
      <c r="D268" s="160"/>
      <c r="E268" s="623" t="s">
        <v>41</v>
      </c>
    </row>
    <row r="269" spans="1:5" outlineLevel="1">
      <c r="A269" s="873"/>
      <c r="B269" s="876"/>
      <c r="C269" s="159" t="s">
        <v>323</v>
      </c>
      <c r="D269" s="25"/>
      <c r="E269" s="624"/>
    </row>
    <row r="270" spans="1:5" ht="15" customHeight="1" outlineLevel="1" thickBot="1">
      <c r="A270" s="874"/>
      <c r="B270" s="877"/>
      <c r="C270" s="158" t="s">
        <v>322</v>
      </c>
      <c r="D270" s="157"/>
      <c r="E270" s="689"/>
    </row>
    <row r="271" spans="1:5" outlineLevel="1">
      <c r="A271" s="872" t="s">
        <v>66</v>
      </c>
      <c r="B271" s="875" t="s">
        <v>63</v>
      </c>
      <c r="C271" s="33" t="s">
        <v>59</v>
      </c>
      <c r="D271" s="160"/>
      <c r="E271" s="623" t="s">
        <v>41</v>
      </c>
    </row>
    <row r="272" spans="1:5" ht="15" customHeight="1" outlineLevel="1">
      <c r="A272" s="873"/>
      <c r="B272" s="876"/>
      <c r="C272" s="159" t="s">
        <v>323</v>
      </c>
      <c r="D272" s="25"/>
      <c r="E272" s="624"/>
    </row>
    <row r="273" spans="1:5" ht="15.75" outlineLevel="1" thickBot="1">
      <c r="A273" s="874"/>
      <c r="B273" s="877"/>
      <c r="C273" s="158" t="s">
        <v>322</v>
      </c>
      <c r="D273" s="157"/>
      <c r="E273" s="689"/>
    </row>
    <row r="274" spans="1:5" ht="15" customHeight="1" outlineLevel="1">
      <c r="A274" s="872" t="s">
        <v>66</v>
      </c>
      <c r="B274" s="875" t="s">
        <v>63</v>
      </c>
      <c r="C274" s="33" t="s">
        <v>59</v>
      </c>
      <c r="D274" s="160"/>
      <c r="E274" s="623" t="s">
        <v>41</v>
      </c>
    </row>
    <row r="275" spans="1:5" outlineLevel="1">
      <c r="A275" s="873"/>
      <c r="B275" s="876"/>
      <c r="C275" s="159" t="s">
        <v>323</v>
      </c>
      <c r="D275" s="25"/>
      <c r="E275" s="624"/>
    </row>
    <row r="276" spans="1:5" ht="15" customHeight="1" outlineLevel="1" thickBot="1">
      <c r="A276" s="874"/>
      <c r="B276" s="877"/>
      <c r="C276" s="158" t="s">
        <v>322</v>
      </c>
      <c r="D276" s="157"/>
      <c r="E276" s="689"/>
    </row>
    <row r="277" spans="1:5" collapsed="1">
      <c r="A277" s="155"/>
      <c r="B277" s="155"/>
      <c r="C277" s="156"/>
      <c r="D277" s="26"/>
      <c r="E277" s="882"/>
    </row>
    <row r="278" spans="1:5" ht="15" customHeight="1">
      <c r="A278" s="155"/>
      <c r="B278" s="155"/>
      <c r="C278" s="156"/>
      <c r="D278" s="26"/>
      <c r="E278" s="882"/>
    </row>
    <row r="279" spans="1:5">
      <c r="A279" s="155"/>
      <c r="B279" s="155"/>
      <c r="C279" s="155"/>
      <c r="D279" s="154"/>
      <c r="E279" s="882"/>
    </row>
    <row r="280" spans="1:5" ht="15" customHeight="1">
      <c r="A280" s="155"/>
      <c r="B280" s="155"/>
      <c r="C280" s="156"/>
      <c r="D280" s="26"/>
      <c r="E280" s="882"/>
    </row>
    <row r="281" spans="1:5">
      <c r="A281" s="155"/>
      <c r="B281" s="155"/>
      <c r="C281" s="156"/>
      <c r="D281" s="26"/>
      <c r="E281" s="882"/>
    </row>
    <row r="282" spans="1:5" ht="15" customHeight="1">
      <c r="A282" s="155"/>
      <c r="B282" s="155"/>
      <c r="C282" s="155"/>
      <c r="D282" s="154"/>
      <c r="E282" s="882"/>
    </row>
    <row r="283" spans="1:5">
      <c r="A283" s="155"/>
      <c r="B283" s="155"/>
      <c r="C283" s="156"/>
      <c r="D283" s="26"/>
      <c r="E283" s="882"/>
    </row>
    <row r="284" spans="1:5" ht="15" customHeight="1">
      <c r="A284" s="155"/>
      <c r="B284" s="155"/>
      <c r="C284" s="156"/>
      <c r="D284" s="26"/>
      <c r="E284" s="882"/>
    </row>
    <row r="285" spans="1:5">
      <c r="A285" s="155"/>
      <c r="B285" s="155"/>
      <c r="C285" s="155"/>
      <c r="D285" s="154"/>
      <c r="E285" s="882"/>
    </row>
    <row r="286" spans="1:5" ht="15" customHeight="1">
      <c r="A286" s="155"/>
      <c r="B286" s="155"/>
      <c r="C286" s="156"/>
      <c r="D286" s="26"/>
      <c r="E286" s="882"/>
    </row>
    <row r="287" spans="1:5">
      <c r="A287" s="155"/>
      <c r="B287" s="155"/>
      <c r="C287" s="156"/>
      <c r="D287" s="26"/>
      <c r="E287" s="882"/>
    </row>
    <row r="288" spans="1:5">
      <c r="A288" s="155"/>
      <c r="B288" s="155"/>
      <c r="C288" s="155"/>
      <c r="D288" s="154"/>
      <c r="E288" s="882"/>
    </row>
    <row r="289" spans="1:5">
      <c r="A289" s="155"/>
      <c r="B289" s="155"/>
      <c r="C289" s="156"/>
      <c r="D289" s="26"/>
      <c r="E289" s="882"/>
    </row>
    <row r="290" spans="1:5">
      <c r="A290" s="155"/>
      <c r="B290" s="155"/>
      <c r="C290" s="156"/>
      <c r="D290" s="26"/>
      <c r="E290" s="882"/>
    </row>
    <row r="291" spans="1:5">
      <c r="A291" s="155"/>
      <c r="B291" s="155"/>
      <c r="C291" s="155"/>
      <c r="D291" s="154"/>
      <c r="E291" s="882"/>
    </row>
    <row r="292" spans="1:5">
      <c r="A292" s="155"/>
      <c r="B292" s="155"/>
      <c r="C292" s="156"/>
      <c r="D292" s="26"/>
      <c r="E292" s="882"/>
    </row>
    <row r="293" spans="1:5">
      <c r="A293" s="155"/>
      <c r="B293" s="155"/>
      <c r="C293" s="156"/>
      <c r="D293" s="26"/>
      <c r="E293" s="882"/>
    </row>
    <row r="294" spans="1:5">
      <c r="A294" s="155"/>
      <c r="B294" s="155"/>
      <c r="C294" s="155"/>
      <c r="D294" s="154"/>
      <c r="E294" s="882"/>
    </row>
    <row r="295" spans="1:5">
      <c r="A295" s="155"/>
      <c r="B295" s="155"/>
      <c r="C295" s="156"/>
      <c r="D295" s="26"/>
      <c r="E295" s="882"/>
    </row>
    <row r="296" spans="1:5">
      <c r="A296" s="155"/>
      <c r="B296" s="155"/>
      <c r="C296" s="156"/>
      <c r="D296" s="26"/>
      <c r="E296" s="882"/>
    </row>
    <row r="297" spans="1:5">
      <c r="A297" s="155"/>
      <c r="B297" s="155"/>
      <c r="C297" s="155"/>
      <c r="D297" s="154"/>
      <c r="E297" s="882"/>
    </row>
    <row r="298" spans="1:5">
      <c r="A298" s="155"/>
      <c r="B298" s="155"/>
      <c r="C298" s="156"/>
      <c r="D298" s="26"/>
      <c r="E298" s="882"/>
    </row>
    <row r="299" spans="1:5">
      <c r="A299" s="155"/>
      <c r="B299" s="155"/>
      <c r="C299" s="156"/>
      <c r="D299" s="26"/>
      <c r="E299" s="882"/>
    </row>
    <row r="300" spans="1:5">
      <c r="A300" s="155"/>
      <c r="B300" s="155"/>
      <c r="C300" s="155"/>
      <c r="D300" s="154"/>
      <c r="E300" s="882"/>
    </row>
    <row r="301" spans="1:5">
      <c r="A301" s="155"/>
      <c r="B301" s="155"/>
      <c r="C301" s="156"/>
      <c r="D301" s="26"/>
      <c r="E301" s="882"/>
    </row>
    <row r="302" spans="1:5">
      <c r="A302" s="155"/>
      <c r="B302" s="155"/>
      <c r="C302" s="156"/>
      <c r="D302" s="26"/>
      <c r="E302" s="882"/>
    </row>
    <row r="303" spans="1:5">
      <c r="A303" s="155"/>
      <c r="B303" s="155"/>
      <c r="C303" s="155"/>
      <c r="D303" s="154"/>
      <c r="E303" s="882"/>
    </row>
    <row r="304" spans="1:5">
      <c r="A304" s="155"/>
      <c r="B304" s="155"/>
      <c r="C304" s="156"/>
      <c r="D304" s="26"/>
      <c r="E304" s="882"/>
    </row>
    <row r="305" spans="1:5">
      <c r="A305" s="155"/>
      <c r="B305" s="155"/>
      <c r="C305" s="156"/>
      <c r="D305" s="26"/>
      <c r="E305" s="882"/>
    </row>
    <row r="306" spans="1:5">
      <c r="A306" s="155"/>
      <c r="B306" s="155"/>
      <c r="C306" s="155"/>
      <c r="D306" s="154"/>
      <c r="E306" s="882"/>
    </row>
    <row r="307" spans="1:5">
      <c r="A307" s="1"/>
      <c r="B307" s="1"/>
      <c r="C307" s="1"/>
      <c r="D307" s="1"/>
      <c r="E307" s="2"/>
    </row>
    <row r="308" spans="1:5">
      <c r="A308" s="1"/>
      <c r="B308" s="1"/>
      <c r="C308" s="1"/>
      <c r="D308" s="1"/>
      <c r="E308" s="2"/>
    </row>
    <row r="309" spans="1:5">
      <c r="A309" s="1"/>
      <c r="B309" s="1"/>
      <c r="C309" s="1"/>
      <c r="D309" s="1"/>
      <c r="E309" s="2"/>
    </row>
    <row r="310" spans="1:5">
      <c r="A310" s="1"/>
      <c r="B310" s="1"/>
      <c r="C310" s="1"/>
      <c r="D310" s="1"/>
      <c r="E310" s="2"/>
    </row>
    <row r="311" spans="1:5">
      <c r="A311" s="1"/>
      <c r="B311" s="1"/>
      <c r="C311" s="1"/>
      <c r="D311" s="1"/>
      <c r="E311" s="2"/>
    </row>
    <row r="312" spans="1:5">
      <c r="A312" s="1"/>
      <c r="B312" s="1"/>
      <c r="C312" s="1"/>
      <c r="D312" s="1"/>
      <c r="E312" s="2"/>
    </row>
    <row r="313" spans="1:5">
      <c r="A313" s="1"/>
      <c r="B313" s="1"/>
      <c r="C313" s="1"/>
      <c r="D313" s="1"/>
      <c r="E313" s="2"/>
    </row>
    <row r="314" spans="1:5">
      <c r="A314" s="1"/>
      <c r="B314" s="1"/>
      <c r="C314" s="1"/>
      <c r="D314" s="1"/>
      <c r="E314" s="2"/>
    </row>
    <row r="315" spans="1:5">
      <c r="A315" s="1"/>
      <c r="B315" s="1"/>
      <c r="C315" s="1"/>
      <c r="D315" s="1"/>
      <c r="E315" s="2"/>
    </row>
    <row r="316" spans="1:5">
      <c r="A316" s="1"/>
      <c r="B316" s="1"/>
      <c r="C316" s="1"/>
      <c r="D316" s="1"/>
      <c r="E316" s="2"/>
    </row>
    <row r="317" spans="1:5">
      <c r="A317" s="1"/>
      <c r="B317" s="1"/>
      <c r="C317" s="1"/>
      <c r="D317" s="1"/>
      <c r="E317" s="2"/>
    </row>
    <row r="318" spans="1:5">
      <c r="A318" s="1"/>
      <c r="B318" s="1"/>
      <c r="C318" s="1"/>
      <c r="D318" s="1"/>
      <c r="E318" s="2"/>
    </row>
    <row r="319" spans="1:5">
      <c r="A319" s="1"/>
      <c r="B319" s="1"/>
      <c r="C319" s="1"/>
      <c r="D319" s="1"/>
      <c r="E319" s="2"/>
    </row>
    <row r="320" spans="1:5">
      <c r="A320" s="1"/>
      <c r="B320" s="1"/>
      <c r="C320" s="1"/>
      <c r="D320" s="1"/>
      <c r="E320" s="2"/>
    </row>
    <row r="321" spans="1:5">
      <c r="A321" s="1"/>
      <c r="B321" s="1"/>
      <c r="C321" s="1"/>
      <c r="D321" s="1"/>
      <c r="E321" s="2"/>
    </row>
    <row r="322" spans="1:5">
      <c r="A322" s="1"/>
      <c r="B322" s="1"/>
      <c r="C322" s="1"/>
      <c r="D322" s="1"/>
      <c r="E322" s="2"/>
    </row>
    <row r="323" spans="1:5">
      <c r="A323" s="1"/>
      <c r="B323" s="1"/>
      <c r="C323" s="1"/>
      <c r="D323" s="1"/>
      <c r="E323" s="2"/>
    </row>
    <row r="324" spans="1:5">
      <c r="A324" s="1"/>
      <c r="B324" s="1"/>
      <c r="C324" s="1"/>
      <c r="D324" s="1"/>
      <c r="E324" s="2"/>
    </row>
    <row r="325" spans="1:5">
      <c r="A325" s="1"/>
      <c r="B325" s="1"/>
      <c r="C325" s="1"/>
      <c r="D325" s="1"/>
      <c r="E325" s="2"/>
    </row>
    <row r="326" spans="1:5">
      <c r="A326" s="1"/>
      <c r="B326" s="1"/>
      <c r="C326" s="1"/>
      <c r="D326" s="1"/>
      <c r="E326" s="2"/>
    </row>
    <row r="327" spans="1:5">
      <c r="A327" s="1"/>
      <c r="B327" s="1"/>
      <c r="C327" s="1"/>
      <c r="D327" s="1"/>
      <c r="E327" s="2"/>
    </row>
    <row r="328" spans="1:5">
      <c r="A328" s="1"/>
      <c r="B328" s="1"/>
      <c r="C328" s="1"/>
      <c r="D328" s="1"/>
      <c r="E328" s="2"/>
    </row>
    <row r="329" spans="1:5">
      <c r="A329" s="1"/>
      <c r="B329" s="1"/>
      <c r="C329" s="1"/>
      <c r="D329" s="1"/>
      <c r="E329" s="2"/>
    </row>
    <row r="330" spans="1:5">
      <c r="A330" s="1"/>
      <c r="B330" s="1"/>
      <c r="C330" s="1"/>
      <c r="D330" s="1"/>
      <c r="E330" s="2"/>
    </row>
    <row r="331" spans="1:5">
      <c r="A331" s="1"/>
      <c r="B331" s="1"/>
      <c r="C331" s="1"/>
      <c r="D331" s="1"/>
      <c r="E331" s="2"/>
    </row>
    <row r="332" spans="1:5">
      <c r="A332" s="1"/>
      <c r="B332" s="1"/>
      <c r="C332" s="1"/>
      <c r="D332" s="1"/>
      <c r="E332" s="2"/>
    </row>
    <row r="333" spans="1:5">
      <c r="A333" s="1"/>
      <c r="B333" s="1"/>
      <c r="C333" s="1"/>
      <c r="D333" s="1"/>
      <c r="E333" s="1"/>
    </row>
    <row r="334" spans="1:5">
      <c r="A334" s="1"/>
      <c r="B334" s="1"/>
      <c r="C334" s="1"/>
      <c r="D334" s="1"/>
      <c r="E334" s="1"/>
    </row>
    <row r="335" spans="1:5">
      <c r="A335" s="1"/>
      <c r="B335" s="1"/>
      <c r="C335" s="1"/>
      <c r="D335" s="1"/>
      <c r="E335" s="1"/>
    </row>
    <row r="336" spans="1:5">
      <c r="A336" s="1"/>
      <c r="B336" s="1"/>
      <c r="C336" s="1"/>
      <c r="D336" s="1"/>
      <c r="E336" s="1"/>
    </row>
  </sheetData>
  <mergeCells count="194">
    <mergeCell ref="E304:E306"/>
    <mergeCell ref="E286:E288"/>
    <mergeCell ref="E289:E291"/>
    <mergeCell ref="E292:E294"/>
    <mergeCell ref="E295:E297"/>
    <mergeCell ref="E298:E300"/>
    <mergeCell ref="E301:E303"/>
    <mergeCell ref="A274:A276"/>
    <mergeCell ref="B274:B276"/>
    <mergeCell ref="E274:E276"/>
    <mergeCell ref="E277:E279"/>
    <mergeCell ref="E280:E282"/>
    <mergeCell ref="E283:E285"/>
    <mergeCell ref="A268:A270"/>
    <mergeCell ref="B268:B270"/>
    <mergeCell ref="E268:E270"/>
    <mergeCell ref="A271:A273"/>
    <mergeCell ref="B271:B273"/>
    <mergeCell ref="E271:E273"/>
    <mergeCell ref="A262:A264"/>
    <mergeCell ref="B262:B264"/>
    <mergeCell ref="E262:E264"/>
    <mergeCell ref="A265:A267"/>
    <mergeCell ref="B265:B267"/>
    <mergeCell ref="E265:E267"/>
    <mergeCell ref="A256:A258"/>
    <mergeCell ref="B256:B258"/>
    <mergeCell ref="E256:E258"/>
    <mergeCell ref="A259:A261"/>
    <mergeCell ref="B259:B261"/>
    <mergeCell ref="E259:E261"/>
    <mergeCell ref="A250:A252"/>
    <mergeCell ref="B250:B252"/>
    <mergeCell ref="E250:E252"/>
    <mergeCell ref="A253:A255"/>
    <mergeCell ref="B253:B255"/>
    <mergeCell ref="E253:E255"/>
    <mergeCell ref="A244:A246"/>
    <mergeCell ref="B244:B246"/>
    <mergeCell ref="E244:E246"/>
    <mergeCell ref="A247:A249"/>
    <mergeCell ref="B247:B249"/>
    <mergeCell ref="E247:E249"/>
    <mergeCell ref="A238:A240"/>
    <mergeCell ref="B238:B240"/>
    <mergeCell ref="E238:E240"/>
    <mergeCell ref="A241:A243"/>
    <mergeCell ref="B241:B243"/>
    <mergeCell ref="E241:E243"/>
    <mergeCell ref="A232:A234"/>
    <mergeCell ref="B232:B234"/>
    <mergeCell ref="E232:E234"/>
    <mergeCell ref="A235:A237"/>
    <mergeCell ref="B235:B237"/>
    <mergeCell ref="E235:E237"/>
    <mergeCell ref="A226:A228"/>
    <mergeCell ref="B226:B228"/>
    <mergeCell ref="E226:E228"/>
    <mergeCell ref="A229:A231"/>
    <mergeCell ref="B229:B231"/>
    <mergeCell ref="E229:E231"/>
    <mergeCell ref="A220:A222"/>
    <mergeCell ref="B220:B222"/>
    <mergeCell ref="E220:E222"/>
    <mergeCell ref="A223:A225"/>
    <mergeCell ref="B223:B225"/>
    <mergeCell ref="E223:E225"/>
    <mergeCell ref="A214:A216"/>
    <mergeCell ref="B214:B216"/>
    <mergeCell ref="E214:E216"/>
    <mergeCell ref="A217:A219"/>
    <mergeCell ref="B217:B219"/>
    <mergeCell ref="E217:E219"/>
    <mergeCell ref="A208:A210"/>
    <mergeCell ref="B208:B210"/>
    <mergeCell ref="E208:E210"/>
    <mergeCell ref="A211:A213"/>
    <mergeCell ref="B211:B213"/>
    <mergeCell ref="E211:E213"/>
    <mergeCell ref="A202:A204"/>
    <mergeCell ref="B202:B204"/>
    <mergeCell ref="E202:E204"/>
    <mergeCell ref="A205:A207"/>
    <mergeCell ref="B205:B207"/>
    <mergeCell ref="E205:E207"/>
    <mergeCell ref="A196:A198"/>
    <mergeCell ref="B196:B198"/>
    <mergeCell ref="E196:E198"/>
    <mergeCell ref="A199:A201"/>
    <mergeCell ref="B199:B201"/>
    <mergeCell ref="E199:E201"/>
    <mergeCell ref="A190:A192"/>
    <mergeCell ref="B190:B192"/>
    <mergeCell ref="E190:E192"/>
    <mergeCell ref="A193:A195"/>
    <mergeCell ref="B193:B195"/>
    <mergeCell ref="E193:E195"/>
    <mergeCell ref="A181:A186"/>
    <mergeCell ref="B181:B186"/>
    <mergeCell ref="E181:E186"/>
    <mergeCell ref="A187:A189"/>
    <mergeCell ref="B187:B189"/>
    <mergeCell ref="E187:E189"/>
    <mergeCell ref="A169:A174"/>
    <mergeCell ref="B169:B174"/>
    <mergeCell ref="E169:E174"/>
    <mergeCell ref="A175:A180"/>
    <mergeCell ref="B175:B180"/>
    <mergeCell ref="E175:E180"/>
    <mergeCell ref="A157:A162"/>
    <mergeCell ref="B157:B162"/>
    <mergeCell ref="E157:E162"/>
    <mergeCell ref="A163:A168"/>
    <mergeCell ref="B163:B168"/>
    <mergeCell ref="E163:E168"/>
    <mergeCell ref="A145:A150"/>
    <mergeCell ref="B145:B150"/>
    <mergeCell ref="E145:E150"/>
    <mergeCell ref="A151:A156"/>
    <mergeCell ref="B151:B156"/>
    <mergeCell ref="E151:E156"/>
    <mergeCell ref="A133:A138"/>
    <mergeCell ref="B133:B138"/>
    <mergeCell ref="E133:E138"/>
    <mergeCell ref="A139:A144"/>
    <mergeCell ref="B139:B144"/>
    <mergeCell ref="E139:E144"/>
    <mergeCell ref="A121:A126"/>
    <mergeCell ref="B121:B126"/>
    <mergeCell ref="E121:E126"/>
    <mergeCell ref="A127:A132"/>
    <mergeCell ref="B127:B132"/>
    <mergeCell ref="E127:E132"/>
    <mergeCell ref="A109:A114"/>
    <mergeCell ref="B109:B114"/>
    <mergeCell ref="E109:E114"/>
    <mergeCell ref="A115:A120"/>
    <mergeCell ref="B115:B120"/>
    <mergeCell ref="E115:E120"/>
    <mergeCell ref="A97:A102"/>
    <mergeCell ref="B97:B102"/>
    <mergeCell ref="E97:E102"/>
    <mergeCell ref="A103:A108"/>
    <mergeCell ref="B103:B108"/>
    <mergeCell ref="E103:E108"/>
    <mergeCell ref="A85:A90"/>
    <mergeCell ref="B85:B90"/>
    <mergeCell ref="E85:E90"/>
    <mergeCell ref="A91:A96"/>
    <mergeCell ref="B91:B96"/>
    <mergeCell ref="E91:E96"/>
    <mergeCell ref="A73:A78"/>
    <mergeCell ref="B73:B78"/>
    <mergeCell ref="E73:E78"/>
    <mergeCell ref="A79:A84"/>
    <mergeCell ref="B79:B84"/>
    <mergeCell ref="E79:E84"/>
    <mergeCell ref="A61:A66"/>
    <mergeCell ref="B61:B66"/>
    <mergeCell ref="E61:E66"/>
    <mergeCell ref="A67:A72"/>
    <mergeCell ref="B67:B72"/>
    <mergeCell ref="E67:E72"/>
    <mergeCell ref="A49:A54"/>
    <mergeCell ref="B49:B54"/>
    <mergeCell ref="E49:E54"/>
    <mergeCell ref="A55:A60"/>
    <mergeCell ref="B55:B60"/>
    <mergeCell ref="E55:E60"/>
    <mergeCell ref="A37:A42"/>
    <mergeCell ref="B37:B42"/>
    <mergeCell ref="E37:E42"/>
    <mergeCell ref="A43:A48"/>
    <mergeCell ref="B43:B48"/>
    <mergeCell ref="E43:E48"/>
    <mergeCell ref="A25:A30"/>
    <mergeCell ref="B25:B30"/>
    <mergeCell ref="E25:E30"/>
    <mergeCell ref="A31:A36"/>
    <mergeCell ref="B31:B36"/>
    <mergeCell ref="E31:E36"/>
    <mergeCell ref="A13:A18"/>
    <mergeCell ref="B13:B18"/>
    <mergeCell ref="E13:E18"/>
    <mergeCell ref="A19:A24"/>
    <mergeCell ref="B19:B24"/>
    <mergeCell ref="E19:E24"/>
    <mergeCell ref="A3:E3"/>
    <mergeCell ref="A4:D5"/>
    <mergeCell ref="E4:E5"/>
    <mergeCell ref="A6:C6"/>
    <mergeCell ref="A7:A12"/>
    <mergeCell ref="B7:B12"/>
    <mergeCell ref="E7:E12"/>
  </mergeCells>
  <pageMargins left="0.7" right="0.7" top="0.78740157499999996" bottom="0.78740157499999996"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21">
    <tabColor theme="0"/>
  </sheetPr>
  <dimension ref="A1:D67"/>
  <sheetViews>
    <sheetView zoomScaleNormal="100" workbookViewId="0">
      <selection sqref="A1:D1"/>
    </sheetView>
  </sheetViews>
  <sheetFormatPr defaultRowHeight="15"/>
  <cols>
    <col min="1" max="1" width="6.7109375" customWidth="1"/>
    <col min="2" max="4" width="54.7109375" customWidth="1"/>
  </cols>
  <sheetData>
    <row r="1" spans="1:4">
      <c r="A1" s="60" t="s">
        <v>461</v>
      </c>
      <c r="B1" s="60"/>
      <c r="C1" s="17"/>
      <c r="D1" s="17"/>
    </row>
    <row r="2" spans="1:4">
      <c r="A2" s="60" t="s">
        <v>316</v>
      </c>
      <c r="B2" s="60"/>
      <c r="C2" s="17"/>
      <c r="D2" s="17"/>
    </row>
    <row r="3" spans="1:4" ht="15.75" thickBot="1">
      <c r="A3" s="649"/>
      <c r="B3" s="649"/>
      <c r="C3" s="649"/>
      <c r="D3" s="649"/>
    </row>
    <row r="4" spans="1:4" ht="20.100000000000001" customHeight="1">
      <c r="A4" s="885" t="s">
        <v>316</v>
      </c>
      <c r="B4" s="886"/>
      <c r="C4" s="886"/>
      <c r="D4" s="887"/>
    </row>
    <row r="5" spans="1:4" ht="20.100000000000001" customHeight="1" thickBot="1">
      <c r="A5" s="697" t="s">
        <v>487</v>
      </c>
      <c r="B5" s="698"/>
      <c r="C5" s="698"/>
      <c r="D5" s="888"/>
    </row>
    <row r="6" spans="1:4" ht="15" customHeight="1" thickBot="1">
      <c r="A6" s="883" t="e">
        <f>Obsah!#REF!</f>
        <v>#REF!</v>
      </c>
      <c r="B6" s="884"/>
      <c r="C6" s="170" t="e">
        <f>Obsah!#REF!</f>
        <v>#REF!</v>
      </c>
      <c r="D6" s="169"/>
    </row>
    <row r="7" spans="1:4" ht="15" customHeight="1" thickBot="1">
      <c r="A7" s="701" t="s">
        <v>85</v>
      </c>
      <c r="B7" s="59" t="s">
        <v>39</v>
      </c>
      <c r="C7" s="58" t="s">
        <v>36</v>
      </c>
      <c r="D7" s="58" t="s">
        <v>35</v>
      </c>
    </row>
    <row r="8" spans="1:4" ht="45" customHeight="1" thickBot="1">
      <c r="A8" s="702"/>
      <c r="B8" s="57" t="s">
        <v>327</v>
      </c>
      <c r="C8" s="56" t="s">
        <v>417</v>
      </c>
      <c r="D8" s="56" t="s">
        <v>326</v>
      </c>
    </row>
    <row r="9" spans="1:4" ht="15" customHeight="1">
      <c r="A9" s="55">
        <v>1</v>
      </c>
      <c r="B9" s="54"/>
      <c r="C9" s="53"/>
      <c r="D9" s="53"/>
    </row>
    <row r="10" spans="1:4" ht="15" customHeight="1">
      <c r="A10" s="52">
        <v>2</v>
      </c>
      <c r="B10" s="51"/>
      <c r="C10" s="50"/>
      <c r="D10" s="50"/>
    </row>
    <row r="11" spans="1:4" ht="15" customHeight="1">
      <c r="A11" s="52">
        <v>3</v>
      </c>
      <c r="B11" s="51"/>
      <c r="C11" s="50"/>
      <c r="D11" s="50"/>
    </row>
    <row r="12" spans="1:4" ht="15" customHeight="1">
      <c r="A12" s="52" t="s">
        <v>57</v>
      </c>
      <c r="B12" s="51"/>
      <c r="C12" s="50"/>
      <c r="D12" s="50"/>
    </row>
    <row r="13" spans="1:4" ht="15" customHeight="1">
      <c r="A13" s="168"/>
      <c r="B13" s="168"/>
      <c r="C13" s="167"/>
      <c r="D13" s="166"/>
    </row>
    <row r="14" spans="1:4" ht="15" customHeight="1">
      <c r="A14" s="168"/>
      <c r="B14" s="168"/>
      <c r="C14" s="167"/>
      <c r="D14" s="166"/>
    </row>
    <row r="15" spans="1:4" ht="15" customHeight="1">
      <c r="A15" s="168"/>
      <c r="B15" s="168"/>
      <c r="C15" s="167"/>
      <c r="D15" s="166"/>
    </row>
    <row r="16" spans="1:4" ht="15" customHeight="1">
      <c r="A16" s="168"/>
      <c r="B16" s="168"/>
      <c r="C16" s="167"/>
      <c r="D16" s="166"/>
    </row>
    <row r="17" spans="1:4" ht="15" customHeight="1">
      <c r="A17" s="168"/>
      <c r="B17" s="168"/>
      <c r="C17" s="167"/>
      <c r="D17" s="166"/>
    </row>
    <row r="18" spans="1:4" ht="15" customHeight="1">
      <c r="A18" s="168"/>
      <c r="B18" s="168"/>
      <c r="C18" s="167"/>
      <c r="D18" s="166"/>
    </row>
    <row r="19" spans="1:4" ht="15" customHeight="1">
      <c r="A19" s="168"/>
      <c r="B19" s="168"/>
      <c r="C19" s="167"/>
      <c r="D19" s="166"/>
    </row>
    <row r="20" spans="1:4" ht="15" customHeight="1">
      <c r="A20" s="168"/>
      <c r="B20" s="168"/>
      <c r="C20" s="167"/>
      <c r="D20" s="166"/>
    </row>
    <row r="21" spans="1:4" ht="15" customHeight="1">
      <c r="A21" s="168"/>
      <c r="B21" s="168"/>
      <c r="C21" s="167"/>
      <c r="D21" s="166"/>
    </row>
    <row r="22" spans="1:4" ht="15" customHeight="1">
      <c r="A22" s="168"/>
      <c r="B22" s="168"/>
      <c r="C22" s="167"/>
      <c r="D22" s="166"/>
    </row>
    <row r="23" spans="1:4" ht="15" customHeight="1">
      <c r="A23" s="168"/>
      <c r="B23" s="168"/>
      <c r="C23" s="167"/>
      <c r="D23" s="166"/>
    </row>
    <row r="24" spans="1:4" ht="15" customHeight="1">
      <c r="A24" s="168"/>
      <c r="B24" s="168"/>
      <c r="C24" s="167"/>
      <c r="D24" s="166"/>
    </row>
    <row r="25" spans="1:4" ht="15" customHeight="1">
      <c r="A25" s="168"/>
      <c r="B25" s="168"/>
      <c r="C25" s="167"/>
      <c r="D25" s="166"/>
    </row>
    <row r="26" spans="1:4" ht="15" customHeight="1" collapsed="1">
      <c r="A26" s="168"/>
      <c r="B26" s="168"/>
      <c r="C26" s="167"/>
      <c r="D26" s="166"/>
    </row>
    <row r="27" spans="1:4" ht="15" customHeight="1">
      <c r="A27" s="168"/>
      <c r="B27" s="168"/>
      <c r="C27" s="167"/>
      <c r="D27" s="166"/>
    </row>
    <row r="28" spans="1:4">
      <c r="A28" s="168"/>
      <c r="B28" s="168"/>
      <c r="C28" s="167"/>
      <c r="D28" s="166"/>
    </row>
    <row r="29" spans="1:4">
      <c r="A29" s="168"/>
      <c r="B29" s="168"/>
      <c r="C29" s="167"/>
      <c r="D29" s="166"/>
    </row>
    <row r="30" spans="1:4">
      <c r="A30" s="168"/>
      <c r="B30" s="168"/>
      <c r="C30" s="167"/>
      <c r="D30" s="166"/>
    </row>
    <row r="31" spans="1:4">
      <c r="A31" s="168"/>
      <c r="B31" s="168"/>
      <c r="C31" s="167"/>
      <c r="D31" s="166"/>
    </row>
    <row r="32" spans="1:4">
      <c r="A32" s="168"/>
      <c r="B32" s="168"/>
      <c r="C32" s="167"/>
      <c r="D32" s="166"/>
    </row>
    <row r="33" spans="1:4">
      <c r="A33" s="168"/>
      <c r="B33" s="168"/>
      <c r="C33" s="167"/>
      <c r="D33" s="166"/>
    </row>
    <row r="34" spans="1:4">
      <c r="A34" s="168"/>
      <c r="B34" s="168"/>
      <c r="C34" s="167"/>
      <c r="D34" s="166"/>
    </row>
    <row r="35" spans="1:4">
      <c r="A35" s="168"/>
      <c r="B35" s="168"/>
      <c r="C35" s="167"/>
      <c r="D35" s="166"/>
    </row>
    <row r="36" spans="1:4">
      <c r="A36" s="168"/>
      <c r="B36" s="168"/>
      <c r="C36" s="167"/>
      <c r="D36" s="166"/>
    </row>
    <row r="37" spans="1:4">
      <c r="A37" s="168"/>
      <c r="B37" s="168"/>
      <c r="C37" s="167"/>
      <c r="D37" s="166"/>
    </row>
    <row r="38" spans="1:4">
      <c r="A38" s="168"/>
      <c r="B38" s="168"/>
      <c r="C38" s="167"/>
      <c r="D38" s="166"/>
    </row>
    <row r="39" spans="1:4">
      <c r="A39" s="168"/>
      <c r="B39" s="168"/>
      <c r="C39" s="167"/>
      <c r="D39" s="166"/>
    </row>
    <row r="40" spans="1:4">
      <c r="A40" s="168"/>
      <c r="B40" s="168"/>
      <c r="C40" s="167"/>
      <c r="D40" s="166"/>
    </row>
    <row r="41" spans="1:4">
      <c r="A41" s="168"/>
      <c r="B41" s="168"/>
      <c r="C41" s="167"/>
      <c r="D41" s="166"/>
    </row>
    <row r="42" spans="1:4">
      <c r="A42" s="168"/>
      <c r="B42" s="168"/>
      <c r="C42" s="167"/>
      <c r="D42" s="166"/>
    </row>
    <row r="43" spans="1:4">
      <c r="A43" s="168"/>
      <c r="B43" s="168"/>
      <c r="C43" s="167"/>
      <c r="D43" s="166"/>
    </row>
    <row r="44" spans="1:4">
      <c r="A44" s="168"/>
      <c r="B44" s="168"/>
      <c r="C44" s="167"/>
      <c r="D44" s="166"/>
    </row>
    <row r="45" spans="1:4">
      <c r="A45" s="168"/>
      <c r="B45" s="168"/>
      <c r="C45" s="167"/>
      <c r="D45" s="166"/>
    </row>
    <row r="46" spans="1:4">
      <c r="A46" s="168"/>
      <c r="B46" s="168"/>
      <c r="C46" s="167"/>
      <c r="D46" s="166"/>
    </row>
    <row r="47" spans="1:4">
      <c r="A47" s="168"/>
      <c r="B47" s="168"/>
      <c r="C47" s="167"/>
      <c r="D47" s="166"/>
    </row>
    <row r="48" spans="1:4">
      <c r="A48" s="168"/>
      <c r="B48" s="168"/>
      <c r="C48" s="167"/>
      <c r="D48" s="166"/>
    </row>
    <row r="49" spans="1:4">
      <c r="A49" s="168"/>
      <c r="B49" s="168"/>
      <c r="C49" s="167"/>
      <c r="D49" s="166"/>
    </row>
    <row r="50" spans="1:4">
      <c r="A50" s="168"/>
      <c r="B50" s="168"/>
      <c r="C50" s="167"/>
      <c r="D50" s="166"/>
    </row>
    <row r="51" spans="1:4">
      <c r="A51" s="168"/>
      <c r="B51" s="168"/>
      <c r="C51" s="167"/>
      <c r="D51" s="166"/>
    </row>
    <row r="52" spans="1:4">
      <c r="A52" s="168"/>
      <c r="B52" s="168"/>
      <c r="C52" s="167"/>
      <c r="D52" s="166"/>
    </row>
    <row r="53" spans="1:4">
      <c r="A53" s="168"/>
      <c r="B53" s="168"/>
      <c r="C53" s="167"/>
      <c r="D53" s="166"/>
    </row>
    <row r="54" spans="1:4">
      <c r="A54" s="168"/>
      <c r="B54" s="168"/>
      <c r="C54" s="167"/>
      <c r="D54" s="166"/>
    </row>
    <row r="55" spans="1:4">
      <c r="A55" s="168"/>
      <c r="B55" s="168"/>
      <c r="C55" s="167"/>
      <c r="D55" s="166"/>
    </row>
    <row r="56" spans="1:4">
      <c r="A56" s="168"/>
      <c r="B56" s="168"/>
      <c r="C56" s="167"/>
      <c r="D56" s="166"/>
    </row>
    <row r="57" spans="1:4">
      <c r="A57" s="168"/>
      <c r="B57" s="168"/>
      <c r="C57" s="167"/>
      <c r="D57" s="166"/>
    </row>
    <row r="58" spans="1:4">
      <c r="A58" s="168"/>
      <c r="B58" s="168"/>
      <c r="C58" s="167"/>
      <c r="D58" s="166"/>
    </row>
    <row r="59" spans="1:4">
      <c r="A59" s="168"/>
      <c r="B59" s="168"/>
      <c r="C59" s="167"/>
      <c r="D59" s="166"/>
    </row>
    <row r="60" spans="1:4">
      <c r="A60" s="168"/>
      <c r="B60" s="168"/>
      <c r="C60" s="167"/>
      <c r="D60" s="166"/>
    </row>
    <row r="61" spans="1:4">
      <c r="A61" s="168"/>
      <c r="B61" s="168"/>
      <c r="C61" s="167"/>
      <c r="D61" s="166"/>
    </row>
    <row r="62" spans="1:4">
      <c r="A62" s="168"/>
      <c r="B62" s="168"/>
      <c r="C62" s="167"/>
      <c r="D62" s="166"/>
    </row>
    <row r="63" spans="1:4">
      <c r="A63" s="168"/>
      <c r="B63" s="168"/>
      <c r="C63" s="167"/>
      <c r="D63" s="166"/>
    </row>
    <row r="64" spans="1:4">
      <c r="A64" s="168"/>
      <c r="B64" s="168"/>
      <c r="C64" s="167"/>
      <c r="D64" s="166"/>
    </row>
    <row r="65" spans="1:4">
      <c r="A65" s="168"/>
      <c r="B65" s="168"/>
      <c r="C65" s="167"/>
      <c r="D65" s="166"/>
    </row>
    <row r="66" spans="1:4">
      <c r="A66" s="168"/>
      <c r="B66" s="168"/>
      <c r="C66" s="167"/>
      <c r="D66" s="166"/>
    </row>
    <row r="67" spans="1:4">
      <c r="A67" s="1"/>
      <c r="B67" s="1"/>
      <c r="C67" s="1"/>
      <c r="D67" s="1"/>
    </row>
  </sheetData>
  <dataConsolidate topLabels="1"/>
  <mergeCells count="5">
    <mergeCell ref="A3:D3"/>
    <mergeCell ref="A6:B6"/>
    <mergeCell ref="A7:A8"/>
    <mergeCell ref="A4:D4"/>
    <mergeCell ref="A5:D5"/>
  </mergeCells>
  <pageMargins left="0.7" right="0.7" top="0.78740157499999996" bottom="0.78740157499999996"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22">
    <tabColor theme="0"/>
  </sheetPr>
  <dimension ref="A1:I133"/>
  <sheetViews>
    <sheetView workbookViewId="0">
      <selection sqref="A1:D1"/>
    </sheetView>
  </sheetViews>
  <sheetFormatPr defaultRowHeight="15"/>
  <cols>
    <col min="1" max="1" width="39.42578125" customWidth="1"/>
    <col min="2" max="2" width="22.140625" customWidth="1"/>
    <col min="3" max="7" width="16.7109375" customWidth="1"/>
  </cols>
  <sheetData>
    <row r="1" spans="1:9">
      <c r="A1" s="676" t="s">
        <v>460</v>
      </c>
      <c r="B1" s="676"/>
      <c r="C1" s="17"/>
      <c r="D1" s="17"/>
      <c r="E1" s="17"/>
      <c r="F1" s="17"/>
      <c r="G1" s="17"/>
    </row>
    <row r="2" spans="1:9">
      <c r="A2" s="676" t="s">
        <v>312</v>
      </c>
      <c r="B2" s="676"/>
      <c r="C2" s="17"/>
      <c r="D2" s="17"/>
      <c r="E2" s="17"/>
      <c r="F2" s="17"/>
      <c r="G2" s="17"/>
    </row>
    <row r="3" spans="1:9" ht="15.75" thickBot="1">
      <c r="A3" s="796"/>
      <c r="B3" s="796"/>
      <c r="C3" s="796"/>
      <c r="D3" s="796"/>
      <c r="E3" s="796"/>
      <c r="F3" s="796"/>
      <c r="G3" s="796"/>
    </row>
    <row r="4" spans="1:9">
      <c r="A4" s="654" t="s">
        <v>312</v>
      </c>
      <c r="B4" s="680"/>
      <c r="C4" s="680"/>
      <c r="D4" s="680"/>
      <c r="E4" s="680"/>
      <c r="F4" s="680"/>
      <c r="G4" s="650" t="s">
        <v>487</v>
      </c>
    </row>
    <row r="5" spans="1:9" ht="20.25" customHeight="1" thickBot="1">
      <c r="A5" s="697"/>
      <c r="B5" s="698"/>
      <c r="C5" s="698"/>
      <c r="D5" s="698"/>
      <c r="E5" s="698"/>
      <c r="F5" s="698"/>
      <c r="G5" s="651"/>
    </row>
    <row r="6" spans="1:9" ht="15.75" thickBot="1">
      <c r="A6" s="748" t="e">
        <f>Obsah!#REF!</f>
        <v>#REF!</v>
      </c>
      <c r="B6" s="749"/>
      <c r="C6" s="185" t="e">
        <f>Obsah!#REF!</f>
        <v>#REF!</v>
      </c>
      <c r="D6" s="889"/>
      <c r="E6" s="890"/>
      <c r="F6" s="890"/>
      <c r="G6" s="891"/>
    </row>
    <row r="7" spans="1:9" s="183" customFormat="1" ht="30" customHeight="1" thickBot="1">
      <c r="A7" s="892" t="s">
        <v>329</v>
      </c>
      <c r="B7" s="893"/>
      <c r="C7" s="893"/>
      <c r="D7" s="893"/>
      <c r="E7" s="893"/>
      <c r="F7" s="893"/>
      <c r="G7" s="894" t="s">
        <v>32</v>
      </c>
      <c r="H7" s="184"/>
      <c r="I7" s="184"/>
    </row>
    <row r="8" spans="1:9" ht="15.75" thickBot="1">
      <c r="A8" s="896" t="s">
        <v>328</v>
      </c>
      <c r="B8" s="897"/>
      <c r="C8" s="897"/>
      <c r="D8" s="897"/>
      <c r="E8" s="897"/>
      <c r="F8" s="897"/>
      <c r="G8" s="895"/>
      <c r="H8" s="124"/>
      <c r="I8" s="124"/>
    </row>
    <row r="9" spans="1:9">
      <c r="A9" s="173"/>
      <c r="B9" s="173"/>
      <c r="C9" s="181"/>
      <c r="D9" s="180"/>
      <c r="E9" s="180"/>
      <c r="F9" s="180"/>
      <c r="G9" s="173"/>
      <c r="H9" s="124"/>
      <c r="I9" s="124"/>
    </row>
    <row r="10" spans="1:9">
      <c r="A10" s="173"/>
      <c r="B10" s="173"/>
      <c r="C10" s="181"/>
      <c r="D10" s="180"/>
      <c r="E10" s="180"/>
      <c r="F10" s="180"/>
      <c r="G10" s="173"/>
      <c r="H10" s="124"/>
      <c r="I10" s="124"/>
    </row>
    <row r="11" spans="1:9">
      <c r="A11" s="173"/>
      <c r="B11" s="173"/>
      <c r="C11" s="181"/>
      <c r="D11" s="180"/>
      <c r="E11" s="180"/>
      <c r="F11" s="180"/>
      <c r="G11" s="173"/>
      <c r="H11" s="124"/>
      <c r="I11" s="124"/>
    </row>
    <row r="12" spans="1:9">
      <c r="A12" s="173"/>
      <c r="B12" s="173"/>
      <c r="C12" s="181"/>
      <c r="D12" s="180"/>
      <c r="E12" s="180"/>
      <c r="F12" s="180"/>
      <c r="G12" s="173"/>
      <c r="H12" s="124"/>
      <c r="I12" s="124"/>
    </row>
    <row r="13" spans="1:9">
      <c r="A13" s="173"/>
      <c r="B13" s="173"/>
      <c r="C13" s="181"/>
      <c r="D13" s="180"/>
      <c r="E13" s="180"/>
      <c r="F13" s="180"/>
      <c r="G13" s="173"/>
      <c r="H13" s="124"/>
      <c r="I13" s="124"/>
    </row>
    <row r="14" spans="1:9">
      <c r="A14" s="173"/>
      <c r="B14" s="173"/>
      <c r="C14" s="181"/>
      <c r="D14" s="180"/>
      <c r="E14" s="180"/>
      <c r="F14" s="180"/>
      <c r="G14" s="173"/>
      <c r="H14" s="124"/>
      <c r="I14" s="124"/>
    </row>
    <row r="15" spans="1:9">
      <c r="A15" s="173"/>
      <c r="B15" s="173"/>
      <c r="C15" s="181"/>
      <c r="D15" s="180"/>
      <c r="E15" s="180"/>
      <c r="F15" s="180"/>
      <c r="G15" s="173"/>
      <c r="H15" s="124"/>
      <c r="I15" s="124"/>
    </row>
    <row r="16" spans="1:9">
      <c r="A16" s="173"/>
      <c r="B16" s="173"/>
      <c r="C16" s="181"/>
      <c r="D16" s="180"/>
      <c r="E16" s="180"/>
      <c r="F16" s="180"/>
      <c r="G16" s="173"/>
      <c r="H16" s="124"/>
      <c r="I16" s="124"/>
    </row>
    <row r="17" spans="1:9">
      <c r="A17" s="173"/>
      <c r="B17" s="173"/>
      <c r="C17" s="181"/>
      <c r="D17" s="180"/>
      <c r="E17" s="180"/>
      <c r="F17" s="180"/>
      <c r="G17" s="173"/>
      <c r="H17" s="124"/>
      <c r="I17" s="124"/>
    </row>
    <row r="18" spans="1:9">
      <c r="A18" s="173"/>
      <c r="B18" s="173"/>
      <c r="C18" s="181"/>
      <c r="D18" s="180"/>
      <c r="E18" s="180"/>
      <c r="F18" s="180"/>
      <c r="G18" s="173"/>
      <c r="H18" s="124"/>
      <c r="I18" s="124"/>
    </row>
    <row r="19" spans="1:9">
      <c r="A19" s="173"/>
      <c r="B19" s="173"/>
      <c r="C19" s="181"/>
      <c r="D19" s="180"/>
      <c r="E19" s="180"/>
      <c r="F19" s="180"/>
      <c r="G19" s="173"/>
      <c r="H19" s="124"/>
      <c r="I19" s="124"/>
    </row>
    <row r="20" spans="1:9">
      <c r="A20" s="173"/>
      <c r="B20" s="173"/>
      <c r="C20" s="181"/>
      <c r="D20" s="180"/>
      <c r="E20" s="180"/>
      <c r="F20" s="180"/>
      <c r="G20" s="173"/>
      <c r="H20" s="124"/>
      <c r="I20" s="124"/>
    </row>
    <row r="21" spans="1:9">
      <c r="A21" s="173"/>
      <c r="B21" s="173"/>
      <c r="C21" s="181"/>
      <c r="D21" s="180"/>
      <c r="E21" s="180"/>
      <c r="F21" s="180"/>
      <c r="G21" s="173"/>
      <c r="H21" s="124"/>
      <c r="I21" s="124"/>
    </row>
    <row r="22" spans="1:9">
      <c r="A22" s="173"/>
      <c r="B22" s="173"/>
      <c r="C22" s="181"/>
      <c r="D22" s="180"/>
      <c r="E22" s="180"/>
      <c r="F22" s="180"/>
      <c r="G22" s="173"/>
      <c r="H22" s="124"/>
      <c r="I22" s="124"/>
    </row>
    <row r="23" spans="1:9">
      <c r="A23" s="173"/>
      <c r="B23" s="173"/>
      <c r="C23" s="181"/>
      <c r="D23" s="180"/>
      <c r="E23" s="180"/>
      <c r="F23" s="180"/>
      <c r="G23" s="173"/>
      <c r="H23" s="124"/>
      <c r="I23" s="124"/>
    </row>
    <row r="24" spans="1:9">
      <c r="A24" s="173"/>
      <c r="B24" s="173"/>
      <c r="C24" s="182"/>
      <c r="D24" s="180"/>
      <c r="E24" s="180"/>
      <c r="F24" s="180"/>
      <c r="G24" s="173"/>
      <c r="H24" s="124"/>
      <c r="I24" s="124"/>
    </row>
    <row r="25" spans="1:9">
      <c r="A25" s="173"/>
      <c r="B25" s="173"/>
      <c r="C25" s="182"/>
      <c r="D25" s="180"/>
      <c r="E25" s="180"/>
      <c r="F25" s="180"/>
      <c r="G25" s="173"/>
      <c r="H25" s="124"/>
      <c r="I25" s="124"/>
    </row>
    <row r="26" spans="1:9">
      <c r="A26" s="173"/>
      <c r="B26" s="173"/>
      <c r="C26" s="181"/>
      <c r="D26" s="180"/>
      <c r="E26" s="180"/>
      <c r="F26" s="180"/>
      <c r="G26" s="173"/>
      <c r="H26" s="124"/>
      <c r="I26" s="124"/>
    </row>
    <row r="27" spans="1:9">
      <c r="A27" s="173"/>
      <c r="B27" s="173"/>
      <c r="C27" s="181"/>
      <c r="D27" s="180"/>
      <c r="E27" s="180"/>
      <c r="F27" s="180"/>
      <c r="G27" s="173"/>
      <c r="H27" s="124"/>
      <c r="I27" s="124"/>
    </row>
    <row r="28" spans="1:9">
      <c r="A28" s="173"/>
      <c r="B28" s="173"/>
      <c r="C28" s="181"/>
      <c r="D28" s="180"/>
      <c r="E28" s="180"/>
      <c r="F28" s="180"/>
      <c r="G28" s="173"/>
      <c r="H28" s="124"/>
      <c r="I28" s="124"/>
    </row>
    <row r="29" spans="1:9">
      <c r="A29" s="173"/>
      <c r="B29" s="173"/>
      <c r="C29" s="181"/>
      <c r="D29" s="180"/>
      <c r="E29" s="180"/>
      <c r="F29" s="180"/>
      <c r="G29" s="173"/>
      <c r="H29" s="124"/>
      <c r="I29" s="124"/>
    </row>
    <row r="30" spans="1:9">
      <c r="A30" s="173"/>
      <c r="B30" s="173"/>
      <c r="C30" s="181"/>
      <c r="D30" s="180"/>
      <c r="E30" s="180"/>
      <c r="F30" s="180"/>
      <c r="G30" s="173"/>
      <c r="H30" s="124"/>
      <c r="I30" s="124"/>
    </row>
    <row r="31" spans="1:9">
      <c r="A31" s="173"/>
      <c r="B31" s="173"/>
      <c r="C31" s="181"/>
      <c r="D31" s="180"/>
      <c r="E31" s="180"/>
      <c r="F31" s="180"/>
      <c r="G31" s="173"/>
      <c r="H31" s="124"/>
      <c r="I31" s="124"/>
    </row>
    <row r="32" spans="1:9">
      <c r="A32" s="173"/>
      <c r="B32" s="173"/>
      <c r="C32" s="181"/>
      <c r="D32" s="180"/>
      <c r="E32" s="180"/>
      <c r="F32" s="180"/>
      <c r="G32" s="173"/>
      <c r="H32" s="124"/>
      <c r="I32" s="124"/>
    </row>
    <row r="33" spans="1:9">
      <c r="A33" s="173"/>
      <c r="B33" s="173"/>
      <c r="C33" s="181"/>
      <c r="D33" s="180"/>
      <c r="E33" s="180"/>
      <c r="F33" s="180"/>
      <c r="G33" s="173"/>
      <c r="H33" s="124"/>
      <c r="I33" s="124"/>
    </row>
    <row r="34" spans="1:9">
      <c r="A34" s="173"/>
      <c r="B34" s="173"/>
      <c r="C34" s="181"/>
      <c r="D34" s="180"/>
      <c r="E34" s="180"/>
      <c r="F34" s="180"/>
      <c r="G34" s="173"/>
      <c r="H34" s="124"/>
      <c r="I34" s="124"/>
    </row>
    <row r="35" spans="1:9">
      <c r="A35" s="173"/>
      <c r="B35" s="173"/>
      <c r="C35" s="181"/>
      <c r="D35" s="180"/>
      <c r="E35" s="180"/>
      <c r="F35" s="180"/>
      <c r="G35" s="173"/>
      <c r="H35" s="124"/>
      <c r="I35" s="124"/>
    </row>
    <row r="36" spans="1:9">
      <c r="A36" s="173"/>
      <c r="B36" s="173"/>
      <c r="C36" s="181"/>
      <c r="D36" s="180"/>
      <c r="E36" s="180"/>
      <c r="F36" s="180"/>
      <c r="G36" s="173"/>
      <c r="H36" s="124"/>
      <c r="I36" s="124"/>
    </row>
    <row r="37" spans="1:9">
      <c r="A37" s="173"/>
      <c r="B37" s="173"/>
      <c r="C37" s="181"/>
      <c r="D37" s="180"/>
      <c r="E37" s="180"/>
      <c r="F37" s="180"/>
      <c r="G37" s="173"/>
      <c r="H37" s="124"/>
      <c r="I37" s="124"/>
    </row>
    <row r="38" spans="1:9">
      <c r="A38" s="173"/>
      <c r="B38" s="173"/>
      <c r="C38" s="181"/>
      <c r="D38" s="180"/>
      <c r="E38" s="180"/>
      <c r="F38" s="180"/>
      <c r="G38" s="173"/>
      <c r="H38" s="124"/>
      <c r="I38" s="124"/>
    </row>
    <row r="39" spans="1:9">
      <c r="A39" s="173"/>
      <c r="B39" s="173"/>
      <c r="C39" s="181"/>
      <c r="D39" s="180"/>
      <c r="E39" s="180"/>
      <c r="F39" s="180"/>
      <c r="G39" s="173"/>
      <c r="H39" s="124"/>
      <c r="I39" s="124"/>
    </row>
    <row r="40" spans="1:9">
      <c r="A40" s="173"/>
      <c r="B40" s="173"/>
      <c r="C40" s="181"/>
      <c r="D40" s="180"/>
      <c r="E40" s="180"/>
      <c r="F40" s="180"/>
      <c r="G40" s="173"/>
      <c r="H40" s="124"/>
      <c r="I40" s="124"/>
    </row>
    <row r="41" spans="1:9">
      <c r="A41" s="173"/>
      <c r="B41" s="173"/>
      <c r="C41" s="181"/>
      <c r="D41" s="180"/>
      <c r="E41" s="180"/>
      <c r="F41" s="180"/>
      <c r="G41" s="173"/>
      <c r="H41" s="124"/>
      <c r="I41" s="124"/>
    </row>
    <row r="42" spans="1:9">
      <c r="A42" s="173"/>
      <c r="B42" s="173"/>
      <c r="C42" s="181"/>
      <c r="D42" s="180"/>
      <c r="E42" s="180"/>
      <c r="F42" s="180"/>
      <c r="G42" s="173"/>
      <c r="H42" s="124"/>
      <c r="I42" s="124"/>
    </row>
    <row r="43" spans="1:9">
      <c r="A43" s="173"/>
      <c r="B43" s="173"/>
      <c r="C43" s="181"/>
      <c r="D43" s="180"/>
      <c r="E43" s="180"/>
      <c r="F43" s="180"/>
      <c r="G43" s="173"/>
      <c r="H43" s="124"/>
      <c r="I43" s="124"/>
    </row>
    <row r="44" spans="1:9">
      <c r="A44" s="173"/>
      <c r="B44" s="173"/>
      <c r="C44" s="181"/>
      <c r="D44" s="180"/>
      <c r="E44" s="180"/>
      <c r="F44" s="180"/>
      <c r="G44" s="173"/>
      <c r="H44" s="124"/>
      <c r="I44" s="124"/>
    </row>
    <row r="45" spans="1:9">
      <c r="A45" s="173"/>
      <c r="B45" s="173"/>
      <c r="C45" s="181"/>
      <c r="D45" s="180"/>
      <c r="E45" s="180"/>
      <c r="F45" s="180"/>
      <c r="G45" s="173"/>
      <c r="H45" s="124"/>
      <c r="I45" s="124"/>
    </row>
    <row r="46" spans="1:9">
      <c r="A46" s="173"/>
      <c r="B46" s="173"/>
      <c r="C46" s="181"/>
      <c r="D46" s="180"/>
      <c r="E46" s="180"/>
      <c r="F46" s="180"/>
      <c r="G46" s="173"/>
      <c r="H46" s="124"/>
      <c r="I46" s="124"/>
    </row>
    <row r="47" spans="1:9">
      <c r="A47" s="173"/>
      <c r="B47" s="173"/>
      <c r="C47" s="181"/>
      <c r="D47" s="180"/>
      <c r="E47" s="180"/>
      <c r="F47" s="180"/>
      <c r="G47" s="173"/>
      <c r="H47" s="124"/>
      <c r="I47" s="124"/>
    </row>
    <row r="48" spans="1:9">
      <c r="A48" s="173"/>
      <c r="B48" s="173"/>
      <c r="C48" s="181"/>
      <c r="D48" s="180"/>
      <c r="E48" s="180"/>
      <c r="F48" s="180"/>
      <c r="G48" s="173"/>
      <c r="H48" s="124"/>
      <c r="I48" s="124"/>
    </row>
    <row r="49" spans="1:9">
      <c r="A49" s="173"/>
      <c r="B49" s="173"/>
      <c r="C49" s="181"/>
      <c r="D49" s="180"/>
      <c r="E49" s="180"/>
      <c r="F49" s="180"/>
      <c r="G49" s="173"/>
      <c r="H49" s="124"/>
      <c r="I49" s="124"/>
    </row>
    <row r="50" spans="1:9">
      <c r="A50" s="173"/>
      <c r="B50" s="173"/>
      <c r="C50" s="181"/>
      <c r="D50" s="180"/>
      <c r="E50" s="180"/>
      <c r="F50" s="180"/>
      <c r="G50" s="173"/>
      <c r="H50" s="124"/>
      <c r="I50" s="124"/>
    </row>
    <row r="51" spans="1:9">
      <c r="A51" s="173"/>
      <c r="B51" s="173"/>
      <c r="C51" s="181"/>
      <c r="D51" s="180"/>
      <c r="E51" s="180"/>
      <c r="F51" s="180"/>
      <c r="G51" s="173"/>
      <c r="H51" s="124"/>
      <c r="I51" s="124"/>
    </row>
    <row r="52" spans="1:9">
      <c r="A52" s="173"/>
      <c r="B52" s="173"/>
      <c r="C52" s="181"/>
      <c r="D52" s="180"/>
      <c r="E52" s="180"/>
      <c r="F52" s="180"/>
      <c r="G52" s="173"/>
      <c r="H52" s="124"/>
      <c r="I52" s="124"/>
    </row>
    <row r="53" spans="1:9">
      <c r="A53" s="173"/>
      <c r="B53" s="173"/>
      <c r="C53" s="181"/>
      <c r="D53" s="180"/>
      <c r="E53" s="180"/>
      <c r="F53" s="180"/>
      <c r="G53" s="173"/>
      <c r="H53" s="124"/>
      <c r="I53" s="124"/>
    </row>
    <row r="54" spans="1:9">
      <c r="A54" s="173"/>
      <c r="B54" s="173"/>
      <c r="C54" s="181"/>
      <c r="D54" s="180"/>
      <c r="E54" s="180"/>
      <c r="F54" s="180"/>
      <c r="G54" s="173"/>
      <c r="H54" s="124"/>
      <c r="I54" s="124"/>
    </row>
    <row r="55" spans="1:9">
      <c r="A55" s="173"/>
      <c r="B55" s="173"/>
      <c r="C55" s="181"/>
      <c r="D55" s="180"/>
      <c r="E55" s="180"/>
      <c r="F55" s="180"/>
      <c r="G55" s="173"/>
      <c r="H55" s="124"/>
      <c r="I55" s="124"/>
    </row>
    <row r="56" spans="1:9">
      <c r="A56" s="173"/>
      <c r="B56" s="173"/>
      <c r="C56" s="181"/>
      <c r="D56" s="180"/>
      <c r="E56" s="180"/>
      <c r="F56" s="180"/>
      <c r="G56" s="173"/>
      <c r="H56" s="124"/>
      <c r="I56" s="124"/>
    </row>
    <row r="57" spans="1:9">
      <c r="A57" s="173"/>
      <c r="B57" s="173"/>
      <c r="C57" s="181"/>
      <c r="D57" s="180"/>
      <c r="E57" s="180"/>
      <c r="F57" s="180"/>
      <c r="G57" s="173"/>
      <c r="H57" s="124"/>
      <c r="I57" s="124"/>
    </row>
    <row r="58" spans="1:9">
      <c r="A58" s="173"/>
      <c r="B58" s="173"/>
      <c r="C58" s="181"/>
      <c r="D58" s="180"/>
      <c r="E58" s="180"/>
      <c r="F58" s="180"/>
      <c r="G58" s="173"/>
      <c r="H58" s="124"/>
      <c r="I58" s="124"/>
    </row>
    <row r="59" spans="1:9">
      <c r="A59" s="173"/>
      <c r="B59" s="173"/>
      <c r="C59" s="181"/>
      <c r="D59" s="180"/>
      <c r="E59" s="180"/>
      <c r="F59" s="180"/>
      <c r="G59" s="173"/>
      <c r="H59" s="124"/>
      <c r="I59" s="124"/>
    </row>
    <row r="60" spans="1:9">
      <c r="A60" s="173"/>
      <c r="B60" s="173"/>
      <c r="C60" s="181"/>
      <c r="D60" s="180"/>
      <c r="E60" s="180"/>
      <c r="F60" s="180"/>
      <c r="G60" s="173"/>
      <c r="H60" s="124"/>
      <c r="I60" s="124"/>
    </row>
    <row r="61" spans="1:9">
      <c r="A61" s="173"/>
      <c r="B61" s="173"/>
      <c r="C61" s="181"/>
      <c r="D61" s="180"/>
      <c r="E61" s="180"/>
      <c r="F61" s="180"/>
      <c r="G61" s="173"/>
      <c r="H61" s="124"/>
      <c r="I61" s="124"/>
    </row>
    <row r="62" spans="1:9">
      <c r="A62" s="173"/>
      <c r="B62" s="173"/>
      <c r="C62" s="181"/>
      <c r="D62" s="180"/>
      <c r="E62" s="180"/>
      <c r="F62" s="180"/>
      <c r="G62" s="173"/>
      <c r="H62" s="124"/>
      <c r="I62" s="124"/>
    </row>
    <row r="63" spans="1:9">
      <c r="A63" s="173"/>
      <c r="B63" s="173"/>
      <c r="C63" s="181"/>
      <c r="D63" s="180"/>
      <c r="E63" s="180"/>
      <c r="F63" s="180"/>
      <c r="G63" s="173"/>
      <c r="H63" s="124"/>
      <c r="I63" s="124"/>
    </row>
    <row r="64" spans="1:9">
      <c r="A64" s="173"/>
      <c r="B64" s="173"/>
      <c r="C64" s="181"/>
      <c r="D64" s="180"/>
      <c r="E64" s="180"/>
      <c r="F64" s="180"/>
      <c r="G64" s="173"/>
    </row>
    <row r="65" spans="1:8">
      <c r="A65" s="179"/>
      <c r="B65" s="179"/>
      <c r="C65" s="178"/>
      <c r="D65" s="178"/>
      <c r="E65" s="178"/>
      <c r="F65" s="178"/>
      <c r="G65" s="173"/>
    </row>
    <row r="66" spans="1:8">
      <c r="A66" s="173"/>
      <c r="B66" s="173"/>
      <c r="C66" s="175"/>
      <c r="D66" s="174"/>
      <c r="E66" s="174"/>
      <c r="F66" s="174"/>
      <c r="G66" s="173"/>
      <c r="H66" s="122"/>
    </row>
    <row r="67" spans="1:8">
      <c r="A67" s="173"/>
      <c r="B67" s="173"/>
      <c r="C67" s="175"/>
      <c r="D67" s="174"/>
      <c r="E67" s="174"/>
      <c r="F67" s="174"/>
      <c r="G67" s="173"/>
      <c r="H67" s="122"/>
    </row>
    <row r="68" spans="1:8">
      <c r="A68" s="173"/>
      <c r="B68" s="173"/>
      <c r="C68" s="175"/>
      <c r="D68" s="174"/>
      <c r="E68" s="174"/>
      <c r="F68" s="174"/>
      <c r="G68" s="173"/>
      <c r="H68" s="122"/>
    </row>
    <row r="69" spans="1:8">
      <c r="A69" s="173"/>
      <c r="B69" s="173"/>
      <c r="C69" s="175"/>
      <c r="D69" s="174"/>
      <c r="E69" s="174"/>
      <c r="F69" s="174"/>
      <c r="G69" s="173"/>
      <c r="H69" s="122"/>
    </row>
    <row r="70" spans="1:8">
      <c r="A70" s="173"/>
      <c r="B70" s="173"/>
      <c r="C70" s="175"/>
      <c r="D70" s="174"/>
      <c r="E70" s="174"/>
      <c r="F70" s="174"/>
      <c r="G70" s="173"/>
      <c r="H70" s="122"/>
    </row>
    <row r="71" spans="1:8">
      <c r="A71" s="173"/>
      <c r="B71" s="173"/>
      <c r="C71" s="176"/>
      <c r="D71" s="174"/>
      <c r="E71" s="174"/>
      <c r="F71" s="174"/>
      <c r="G71" s="173"/>
      <c r="H71" s="122"/>
    </row>
    <row r="72" spans="1:8">
      <c r="A72" s="173"/>
      <c r="B72" s="173"/>
      <c r="C72" s="176"/>
      <c r="D72" s="174"/>
      <c r="E72" s="174"/>
      <c r="F72" s="174"/>
      <c r="G72" s="173"/>
      <c r="H72" s="122"/>
    </row>
    <row r="73" spans="1:8">
      <c r="A73" s="173"/>
      <c r="B73" s="173"/>
      <c r="C73" s="177"/>
      <c r="D73" s="174"/>
      <c r="E73" s="174"/>
      <c r="F73" s="174"/>
      <c r="G73" s="173"/>
      <c r="H73" s="122"/>
    </row>
    <row r="74" spans="1:8">
      <c r="A74" s="173"/>
      <c r="B74" s="173"/>
      <c r="C74" s="177"/>
      <c r="D74" s="174"/>
      <c r="E74" s="174"/>
      <c r="F74" s="174"/>
      <c r="G74" s="173"/>
      <c r="H74" s="122"/>
    </row>
    <row r="75" spans="1:8">
      <c r="A75" s="173"/>
      <c r="B75" s="173"/>
      <c r="C75" s="177"/>
      <c r="D75" s="174"/>
      <c r="E75" s="174"/>
      <c r="F75" s="174"/>
      <c r="G75" s="173"/>
      <c r="H75" s="122"/>
    </row>
    <row r="76" spans="1:8">
      <c r="A76" s="173"/>
      <c r="B76" s="173"/>
      <c r="C76" s="176"/>
      <c r="D76" s="174"/>
      <c r="E76" s="174"/>
      <c r="F76" s="174"/>
      <c r="G76" s="173"/>
      <c r="H76" s="122"/>
    </row>
    <row r="77" spans="1:8">
      <c r="A77" s="173"/>
      <c r="B77" s="173"/>
      <c r="C77" s="177"/>
      <c r="D77" s="174"/>
      <c r="E77" s="174"/>
      <c r="F77" s="174"/>
      <c r="G77" s="173"/>
      <c r="H77" s="122"/>
    </row>
    <row r="78" spans="1:8">
      <c r="A78" s="173"/>
      <c r="B78" s="173"/>
      <c r="C78" s="177"/>
      <c r="D78" s="174"/>
      <c r="E78" s="174"/>
      <c r="F78" s="174"/>
      <c r="G78" s="173"/>
      <c r="H78" s="122"/>
    </row>
    <row r="79" spans="1:8">
      <c r="A79" s="173"/>
      <c r="B79" s="173"/>
      <c r="C79" s="177"/>
      <c r="D79" s="174"/>
      <c r="E79" s="174"/>
      <c r="F79" s="174"/>
      <c r="G79" s="173"/>
      <c r="H79" s="122"/>
    </row>
    <row r="80" spans="1:8">
      <c r="A80" s="173"/>
      <c r="B80" s="173"/>
      <c r="C80" s="176"/>
      <c r="D80" s="174"/>
      <c r="E80" s="174"/>
      <c r="F80" s="174"/>
      <c r="G80" s="173"/>
      <c r="H80" s="122"/>
    </row>
    <row r="81" spans="1:8">
      <c r="A81" s="173"/>
      <c r="B81" s="173"/>
      <c r="C81" s="177"/>
      <c r="D81" s="174"/>
      <c r="E81" s="174"/>
      <c r="F81" s="174"/>
      <c r="G81" s="173"/>
      <c r="H81" s="122"/>
    </row>
    <row r="82" spans="1:8">
      <c r="A82" s="173"/>
      <c r="B82" s="173"/>
      <c r="C82" s="177"/>
      <c r="D82" s="174"/>
      <c r="E82" s="174"/>
      <c r="F82" s="174"/>
      <c r="G82" s="173"/>
      <c r="H82" s="122"/>
    </row>
    <row r="83" spans="1:8">
      <c r="A83" s="173"/>
      <c r="B83" s="173"/>
      <c r="C83" s="176"/>
      <c r="D83" s="174"/>
      <c r="E83" s="174"/>
      <c r="F83" s="174"/>
      <c r="G83" s="173"/>
      <c r="H83" s="122"/>
    </row>
    <row r="84" spans="1:8">
      <c r="A84" s="173"/>
      <c r="B84" s="173"/>
      <c r="C84" s="175"/>
      <c r="D84" s="174"/>
      <c r="E84" s="174"/>
      <c r="F84" s="174"/>
      <c r="G84" s="173"/>
      <c r="H84" s="122"/>
    </row>
    <row r="85" spans="1:8">
      <c r="A85" s="173"/>
      <c r="B85" s="173"/>
      <c r="C85" s="175"/>
      <c r="D85" s="174"/>
      <c r="E85" s="174"/>
      <c r="F85" s="174"/>
      <c r="G85" s="173"/>
      <c r="H85" s="122"/>
    </row>
    <row r="86" spans="1:8">
      <c r="A86" s="173"/>
      <c r="B86" s="173"/>
      <c r="C86" s="175"/>
      <c r="D86" s="174"/>
      <c r="E86" s="174"/>
      <c r="F86" s="174"/>
      <c r="G86" s="173"/>
      <c r="H86" s="122"/>
    </row>
    <row r="87" spans="1:8">
      <c r="A87" s="173"/>
      <c r="B87" s="173"/>
      <c r="C87" s="175"/>
      <c r="D87" s="174"/>
      <c r="E87" s="174"/>
      <c r="F87" s="174"/>
      <c r="G87" s="173"/>
      <c r="H87" s="122"/>
    </row>
    <row r="88" spans="1:8">
      <c r="A88" s="173"/>
      <c r="B88" s="173"/>
      <c r="C88" s="175"/>
      <c r="D88" s="174"/>
      <c r="E88" s="174"/>
      <c r="F88" s="174"/>
      <c r="G88" s="173"/>
      <c r="H88" s="122"/>
    </row>
    <row r="89" spans="1:8">
      <c r="A89" s="173"/>
      <c r="B89" s="173"/>
      <c r="C89" s="175"/>
      <c r="D89" s="174"/>
      <c r="E89" s="174"/>
      <c r="F89" s="174"/>
      <c r="G89" s="173"/>
      <c r="H89" s="122"/>
    </row>
    <row r="90" spans="1:8">
      <c r="A90" s="173"/>
      <c r="B90" s="173"/>
      <c r="C90" s="175"/>
      <c r="D90" s="174"/>
      <c r="E90" s="174"/>
      <c r="F90" s="174"/>
      <c r="G90" s="173"/>
      <c r="H90" s="122"/>
    </row>
    <row r="91" spans="1:8">
      <c r="A91" s="173"/>
      <c r="B91" s="173"/>
      <c r="C91" s="175"/>
      <c r="D91" s="174"/>
      <c r="E91" s="174"/>
      <c r="F91" s="174"/>
      <c r="G91" s="173"/>
      <c r="H91" s="122"/>
    </row>
    <row r="92" spans="1:8">
      <c r="A92" s="173"/>
      <c r="B92" s="173"/>
      <c r="C92" s="175"/>
      <c r="D92" s="174"/>
      <c r="E92" s="174"/>
      <c r="F92" s="174"/>
      <c r="G92" s="173"/>
      <c r="H92" s="122"/>
    </row>
    <row r="93" spans="1:8">
      <c r="A93" s="173"/>
      <c r="B93" s="173"/>
      <c r="C93" s="175"/>
      <c r="D93" s="174"/>
      <c r="E93" s="174"/>
      <c r="F93" s="174"/>
      <c r="G93" s="173"/>
      <c r="H93" s="122"/>
    </row>
    <row r="94" spans="1:8">
      <c r="A94" s="173"/>
      <c r="B94" s="173"/>
      <c r="C94" s="175"/>
      <c r="D94" s="174"/>
      <c r="E94" s="174"/>
      <c r="F94" s="174"/>
      <c r="G94" s="173"/>
      <c r="H94" s="122"/>
    </row>
    <row r="95" spans="1:8">
      <c r="A95" s="173"/>
      <c r="B95" s="173"/>
      <c r="C95" s="175"/>
      <c r="D95" s="174"/>
      <c r="E95" s="174"/>
      <c r="F95" s="174"/>
      <c r="G95" s="173"/>
      <c r="H95" s="122"/>
    </row>
    <row r="96" spans="1:8">
      <c r="A96" s="173"/>
      <c r="B96" s="173"/>
      <c r="C96" s="175"/>
      <c r="D96" s="174"/>
      <c r="E96" s="174"/>
      <c r="F96" s="174"/>
      <c r="G96" s="173"/>
      <c r="H96" s="122"/>
    </row>
    <row r="97" spans="1:8">
      <c r="A97" s="173"/>
      <c r="B97" s="173"/>
      <c r="C97" s="175"/>
      <c r="D97" s="174"/>
      <c r="E97" s="174"/>
      <c r="F97" s="174"/>
      <c r="G97" s="173"/>
      <c r="H97" s="122"/>
    </row>
    <row r="98" spans="1:8">
      <c r="A98" s="173"/>
      <c r="B98" s="173"/>
      <c r="C98" s="175"/>
      <c r="D98" s="174"/>
      <c r="E98" s="174"/>
      <c r="F98" s="174"/>
      <c r="G98" s="173"/>
      <c r="H98" s="122"/>
    </row>
    <row r="99" spans="1:8">
      <c r="A99" s="173"/>
      <c r="B99" s="173"/>
      <c r="C99" s="175"/>
      <c r="D99" s="174"/>
      <c r="E99" s="174"/>
      <c r="F99" s="174"/>
      <c r="G99" s="173"/>
      <c r="H99" s="122"/>
    </row>
    <row r="100" spans="1:8">
      <c r="A100" s="173"/>
      <c r="B100" s="173"/>
      <c r="C100" s="175"/>
      <c r="D100" s="174"/>
      <c r="E100" s="174"/>
      <c r="F100" s="174"/>
      <c r="G100" s="173"/>
      <c r="H100" s="122"/>
    </row>
    <row r="101" spans="1:8">
      <c r="A101" s="173"/>
      <c r="B101" s="173"/>
      <c r="C101" s="175"/>
      <c r="D101" s="174"/>
      <c r="E101" s="174"/>
      <c r="F101" s="174"/>
      <c r="G101" s="173"/>
      <c r="H101" s="122"/>
    </row>
    <row r="102" spans="1:8">
      <c r="A102" s="173"/>
      <c r="B102" s="173"/>
      <c r="C102" s="175"/>
      <c r="D102" s="174"/>
      <c r="E102" s="174"/>
      <c r="F102" s="174"/>
      <c r="G102" s="173"/>
      <c r="H102" s="122"/>
    </row>
    <row r="103" spans="1:8">
      <c r="A103" s="173"/>
      <c r="B103" s="173"/>
      <c r="C103" s="175"/>
      <c r="D103" s="174"/>
      <c r="E103" s="174"/>
      <c r="F103" s="174"/>
      <c r="G103" s="173"/>
      <c r="H103" s="122"/>
    </row>
    <row r="104" spans="1:8">
      <c r="A104" s="173"/>
      <c r="B104" s="173"/>
      <c r="C104" s="175"/>
      <c r="D104" s="174"/>
      <c r="E104" s="174"/>
      <c r="F104" s="174"/>
      <c r="G104" s="173"/>
      <c r="H104" s="122"/>
    </row>
    <row r="105" spans="1:8">
      <c r="A105" s="173"/>
      <c r="B105" s="173"/>
      <c r="C105" s="175"/>
      <c r="D105" s="174"/>
      <c r="E105" s="174"/>
      <c r="F105" s="174"/>
      <c r="G105" s="173"/>
      <c r="H105" s="122"/>
    </row>
    <row r="106" spans="1:8">
      <c r="A106" s="173"/>
      <c r="B106" s="173"/>
      <c r="C106" s="175"/>
      <c r="D106" s="174"/>
      <c r="E106" s="174"/>
      <c r="F106" s="174"/>
      <c r="G106" s="173"/>
      <c r="H106" s="122"/>
    </row>
    <row r="107" spans="1:8">
      <c r="A107" s="173"/>
      <c r="B107" s="173"/>
      <c r="C107" s="175"/>
      <c r="D107" s="174"/>
      <c r="E107" s="174"/>
      <c r="F107" s="174"/>
      <c r="G107" s="173"/>
      <c r="H107" s="122"/>
    </row>
    <row r="108" spans="1:8">
      <c r="A108" s="173"/>
      <c r="B108" s="173"/>
      <c r="C108" s="175"/>
      <c r="D108" s="174"/>
      <c r="E108" s="174"/>
      <c r="F108" s="174"/>
      <c r="G108" s="173"/>
      <c r="H108" s="122"/>
    </row>
    <row r="109" spans="1:8">
      <c r="A109" s="173"/>
      <c r="B109" s="173"/>
      <c r="C109" s="175"/>
      <c r="D109" s="174"/>
      <c r="E109" s="174"/>
      <c r="F109" s="174"/>
      <c r="G109" s="173"/>
      <c r="H109" s="122"/>
    </row>
    <row r="110" spans="1:8">
      <c r="A110" s="173"/>
      <c r="B110" s="173"/>
      <c r="C110" s="175"/>
      <c r="D110" s="175"/>
      <c r="E110" s="175"/>
      <c r="F110" s="175"/>
      <c r="G110" s="173"/>
      <c r="H110" s="122"/>
    </row>
    <row r="111" spans="1:8">
      <c r="A111" s="173"/>
      <c r="B111" s="173"/>
      <c r="C111" s="175"/>
      <c r="D111" s="174"/>
      <c r="E111" s="174"/>
      <c r="F111" s="174"/>
      <c r="G111" s="173"/>
      <c r="H111" s="122"/>
    </row>
    <row r="112" spans="1:8">
      <c r="A112" s="173"/>
      <c r="B112" s="173"/>
      <c r="C112" s="175"/>
      <c r="D112" s="174"/>
      <c r="E112" s="174"/>
      <c r="F112" s="174"/>
      <c r="G112" s="173"/>
      <c r="H112" s="122"/>
    </row>
    <row r="113" spans="1:8">
      <c r="A113" s="173"/>
      <c r="B113" s="173"/>
      <c r="C113" s="175"/>
      <c r="D113" s="174"/>
      <c r="E113" s="174"/>
      <c r="F113" s="174"/>
      <c r="G113" s="173"/>
      <c r="H113" s="122"/>
    </row>
    <row r="114" spans="1:8">
      <c r="A114" s="173"/>
      <c r="B114" s="173"/>
      <c r="C114" s="175"/>
      <c r="D114" s="174"/>
      <c r="E114" s="174"/>
      <c r="F114" s="174"/>
      <c r="G114" s="173"/>
      <c r="H114" s="122"/>
    </row>
    <row r="115" spans="1:8">
      <c r="A115" s="173"/>
      <c r="B115" s="173"/>
      <c r="C115" s="175"/>
      <c r="D115" s="174"/>
      <c r="E115" s="174"/>
      <c r="F115" s="174"/>
      <c r="G115" s="173"/>
      <c r="H115" s="122"/>
    </row>
    <row r="116" spans="1:8">
      <c r="A116" s="173"/>
      <c r="B116" s="173"/>
      <c r="C116" s="175"/>
      <c r="D116" s="174"/>
      <c r="E116" s="174"/>
      <c r="F116" s="174"/>
      <c r="G116" s="173"/>
      <c r="H116" s="122"/>
    </row>
    <row r="117" spans="1:8">
      <c r="A117" s="173"/>
      <c r="B117" s="173"/>
      <c r="C117" s="175"/>
      <c r="D117" s="174"/>
      <c r="E117" s="174"/>
      <c r="F117" s="174"/>
      <c r="G117" s="173"/>
      <c r="H117" s="122"/>
    </row>
    <row r="118" spans="1:8">
      <c r="A118" s="173"/>
      <c r="B118" s="173"/>
      <c r="C118" s="175"/>
      <c r="D118" s="174"/>
      <c r="E118" s="174"/>
      <c r="F118" s="174"/>
      <c r="G118" s="173"/>
      <c r="H118" s="122"/>
    </row>
    <row r="119" spans="1:8">
      <c r="A119" s="173"/>
      <c r="B119" s="173"/>
      <c r="C119" s="175"/>
      <c r="D119" s="174"/>
      <c r="E119" s="174"/>
      <c r="F119" s="174"/>
      <c r="G119" s="173"/>
      <c r="H119" s="122"/>
    </row>
    <row r="120" spans="1:8">
      <c r="A120" s="173"/>
      <c r="B120" s="173"/>
      <c r="C120" s="175"/>
      <c r="D120" s="174"/>
      <c r="E120" s="174"/>
      <c r="F120" s="174"/>
      <c r="G120" s="173"/>
      <c r="H120" s="122"/>
    </row>
    <row r="121" spans="1:8">
      <c r="A121" s="173"/>
      <c r="B121" s="173"/>
      <c r="C121" s="175"/>
      <c r="D121" s="174"/>
      <c r="E121" s="174"/>
      <c r="F121" s="174"/>
      <c r="G121" s="173"/>
      <c r="H121" s="122"/>
    </row>
    <row r="122" spans="1:8">
      <c r="A122" s="173"/>
      <c r="B122" s="173"/>
      <c r="C122" s="175"/>
      <c r="D122" s="174"/>
      <c r="E122" s="174"/>
      <c r="F122" s="174"/>
      <c r="G122" s="173"/>
      <c r="H122" s="122"/>
    </row>
    <row r="123" spans="1:8">
      <c r="A123" s="173"/>
      <c r="B123" s="173"/>
      <c r="C123" s="175"/>
      <c r="D123" s="174"/>
      <c r="E123" s="174"/>
      <c r="F123" s="174"/>
      <c r="G123" s="173"/>
      <c r="H123" s="122"/>
    </row>
    <row r="124" spans="1:8">
      <c r="A124" s="173"/>
      <c r="B124" s="173"/>
      <c r="C124" s="175"/>
      <c r="D124" s="174"/>
      <c r="E124" s="174"/>
      <c r="F124" s="174"/>
      <c r="G124" s="173"/>
      <c r="H124" s="122"/>
    </row>
    <row r="125" spans="1:8">
      <c r="A125" s="173"/>
      <c r="B125" s="173"/>
      <c r="C125" s="175"/>
      <c r="D125" s="174"/>
      <c r="E125" s="174"/>
      <c r="F125" s="174"/>
      <c r="G125" s="173"/>
      <c r="H125" s="122"/>
    </row>
    <row r="126" spans="1:8">
      <c r="A126" s="173"/>
      <c r="B126" s="173"/>
      <c r="C126" s="175"/>
      <c r="D126" s="174"/>
      <c r="E126" s="174"/>
      <c r="F126" s="174"/>
      <c r="G126" s="173"/>
      <c r="H126" s="122"/>
    </row>
    <row r="127" spans="1:8">
      <c r="A127" s="173"/>
      <c r="B127" s="173"/>
      <c r="C127" s="175"/>
      <c r="D127" s="174"/>
      <c r="E127" s="174"/>
      <c r="F127" s="174"/>
      <c r="G127" s="173"/>
      <c r="H127" s="122"/>
    </row>
    <row r="128" spans="1:8">
      <c r="A128" s="173"/>
      <c r="B128" s="173"/>
      <c r="C128" s="175"/>
      <c r="D128" s="174"/>
      <c r="E128" s="174"/>
      <c r="F128" s="174"/>
      <c r="G128" s="173"/>
      <c r="H128" s="122"/>
    </row>
    <row r="129" spans="1:8">
      <c r="A129" s="173"/>
      <c r="B129" s="173"/>
      <c r="C129" s="175"/>
      <c r="D129" s="174"/>
      <c r="E129" s="174"/>
      <c r="F129" s="174"/>
      <c r="G129" s="173"/>
      <c r="H129" s="122"/>
    </row>
    <row r="130" spans="1:8">
      <c r="A130" s="173"/>
      <c r="B130" s="173"/>
      <c r="C130" s="175"/>
      <c r="D130" s="174"/>
      <c r="E130" s="174"/>
      <c r="F130" s="174"/>
      <c r="G130" s="173"/>
      <c r="H130" s="122"/>
    </row>
    <row r="131" spans="1:8">
      <c r="A131" s="173"/>
      <c r="B131" s="173"/>
      <c r="C131" s="172"/>
      <c r="D131" s="172"/>
      <c r="E131" s="172"/>
      <c r="F131" s="172"/>
      <c r="G131" s="173"/>
      <c r="H131" s="122"/>
    </row>
    <row r="132" spans="1:8">
      <c r="A132" s="171"/>
      <c r="B132" s="172"/>
      <c r="C132" s="172"/>
      <c r="D132" s="172"/>
      <c r="E132" s="172"/>
      <c r="F132" s="172"/>
      <c r="G132" s="172"/>
      <c r="H132" s="122"/>
    </row>
    <row r="133" spans="1:8">
      <c r="A133" s="171"/>
      <c r="B133" s="171"/>
      <c r="C133" s="171"/>
      <c r="D133" s="171"/>
      <c r="E133" s="171"/>
      <c r="F133" s="171"/>
      <c r="G133" s="171"/>
    </row>
  </sheetData>
  <mergeCells count="13">
    <mergeCell ref="A1:B1"/>
    <mergeCell ref="A2:B2"/>
    <mergeCell ref="A3:G3"/>
    <mergeCell ref="A4:C5"/>
    <mergeCell ref="D4:D5"/>
    <mergeCell ref="E4:E5"/>
    <mergeCell ref="F4:F5"/>
    <mergeCell ref="G4:G5"/>
    <mergeCell ref="A6:B6"/>
    <mergeCell ref="D6:G6"/>
    <mergeCell ref="A7:F7"/>
    <mergeCell ref="G7:G8"/>
    <mergeCell ref="A8:F8"/>
  </mergeCells>
  <pageMargins left="0.7" right="0.7" top="0.78740157499999996" bottom="0.78740157499999996" header="0.3" footer="0.3"/>
  <pageSetup paperSize="9"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23">
    <tabColor theme="0"/>
  </sheetPr>
  <dimension ref="A1:F307"/>
  <sheetViews>
    <sheetView zoomScaleNormal="100" workbookViewId="0">
      <selection sqref="A1:D1"/>
    </sheetView>
  </sheetViews>
  <sheetFormatPr defaultRowHeight="15" outlineLevelRow="1"/>
  <cols>
    <col min="1" max="1" width="18.5703125" customWidth="1"/>
    <col min="2" max="2" width="26.5703125" customWidth="1"/>
    <col min="3" max="3" width="39.7109375" customWidth="1"/>
    <col min="4" max="4" width="35.7109375" customWidth="1"/>
    <col min="5" max="5" width="16.7109375" customWidth="1"/>
  </cols>
  <sheetData>
    <row r="1" spans="1:5">
      <c r="A1" s="676" t="s">
        <v>459</v>
      </c>
      <c r="B1" s="676"/>
      <c r="C1" s="676"/>
      <c r="D1" s="676"/>
      <c r="E1" s="17"/>
    </row>
    <row r="2" spans="1:5">
      <c r="A2" s="676" t="s">
        <v>341</v>
      </c>
      <c r="B2" s="676"/>
      <c r="C2" s="676"/>
      <c r="D2" s="676"/>
      <c r="E2" s="17"/>
    </row>
    <row r="3" spans="1:5" ht="15.75" thickBot="1">
      <c r="A3" s="649"/>
      <c r="B3" s="649"/>
      <c r="C3" s="649"/>
      <c r="D3" s="649"/>
      <c r="E3" s="649"/>
    </row>
    <row r="4" spans="1:5" ht="20.100000000000001" customHeight="1">
      <c r="A4" s="654" t="s">
        <v>318</v>
      </c>
      <c r="B4" s="680"/>
      <c r="C4" s="680"/>
      <c r="D4" s="680"/>
      <c r="E4" s="650" t="s">
        <v>487</v>
      </c>
    </row>
    <row r="5" spans="1:5" ht="20.100000000000001" customHeight="1" thickBot="1">
      <c r="A5" s="697"/>
      <c r="B5" s="698"/>
      <c r="C5" s="698"/>
      <c r="D5" s="698"/>
      <c r="E5" s="651"/>
    </row>
    <row r="6" spans="1:5" ht="15.95" customHeight="1" thickBot="1">
      <c r="A6" s="641" t="e">
        <f>Obsah!#REF!</f>
        <v>#REF!</v>
      </c>
      <c r="B6" s="898"/>
      <c r="C6" s="899"/>
      <c r="D6" s="111" t="e">
        <f>Obsah!#REF!</f>
        <v>#REF!</v>
      </c>
      <c r="E6" s="107"/>
    </row>
    <row r="7" spans="1:5" ht="15.95" customHeight="1">
      <c r="A7" s="900" t="s">
        <v>340</v>
      </c>
      <c r="B7" s="901"/>
      <c r="C7" s="901"/>
      <c r="D7" s="188"/>
      <c r="E7" s="623" t="s">
        <v>311</v>
      </c>
    </row>
    <row r="8" spans="1:5" ht="15" customHeight="1">
      <c r="A8" s="902" t="s">
        <v>339</v>
      </c>
      <c r="B8" s="903"/>
      <c r="C8" s="903"/>
      <c r="D8" s="20"/>
      <c r="E8" s="624"/>
    </row>
    <row r="9" spans="1:5" ht="15" customHeight="1" thickBot="1">
      <c r="A9" s="904" t="s">
        <v>338</v>
      </c>
      <c r="B9" s="905"/>
      <c r="C9" s="905"/>
      <c r="D9" s="187"/>
      <c r="E9" s="689"/>
    </row>
    <row r="10" spans="1:5" ht="15" customHeight="1">
      <c r="A10" s="906" t="s">
        <v>46</v>
      </c>
      <c r="B10" s="907"/>
      <c r="C10" s="908"/>
      <c r="D10" s="238"/>
      <c r="E10" s="624" t="s">
        <v>304</v>
      </c>
    </row>
    <row r="11" spans="1:5" ht="15" customHeight="1">
      <c r="A11" s="909" t="s">
        <v>44</v>
      </c>
      <c r="B11" s="910"/>
      <c r="C11" s="911"/>
      <c r="D11" s="233"/>
      <c r="E11" s="624"/>
    </row>
    <row r="12" spans="1:5" ht="15.75" customHeight="1" thickBot="1">
      <c r="A12" s="912" t="s">
        <v>43</v>
      </c>
      <c r="B12" s="913"/>
      <c r="C12" s="914"/>
      <c r="D12" s="187"/>
      <c r="E12" s="689"/>
    </row>
    <row r="13" spans="1:5" ht="15" customHeight="1">
      <c r="A13" s="837" t="s">
        <v>337</v>
      </c>
      <c r="B13" s="838" t="s">
        <v>20</v>
      </c>
      <c r="C13" s="839"/>
      <c r="D13" s="188"/>
      <c r="E13" s="623" t="s">
        <v>335</v>
      </c>
    </row>
    <row r="14" spans="1:5" ht="15" customHeight="1">
      <c r="A14" s="827"/>
      <c r="B14" s="823" t="s">
        <v>334</v>
      </c>
      <c r="C14" s="824"/>
      <c r="D14" s="20"/>
      <c r="E14" s="624"/>
    </row>
    <row r="15" spans="1:5" ht="15" customHeight="1">
      <c r="A15" s="827"/>
      <c r="B15" s="823" t="s">
        <v>333</v>
      </c>
      <c r="C15" s="824"/>
      <c r="D15" s="20"/>
      <c r="E15" s="624"/>
    </row>
    <row r="16" spans="1:5" ht="15" customHeight="1">
      <c r="A16" s="827"/>
      <c r="B16" s="823" t="s">
        <v>332</v>
      </c>
      <c r="C16" s="824"/>
      <c r="D16" s="20"/>
      <c r="E16" s="624"/>
    </row>
    <row r="17" spans="1:6" ht="24.95" customHeight="1">
      <c r="A17" s="827"/>
      <c r="B17" s="823" t="s">
        <v>331</v>
      </c>
      <c r="C17" s="824"/>
      <c r="D17" s="235"/>
      <c r="E17" s="624"/>
    </row>
    <row r="18" spans="1:6" ht="30" customHeight="1" thickBot="1">
      <c r="A18" s="828"/>
      <c r="B18" s="825" t="s">
        <v>330</v>
      </c>
      <c r="C18" s="826"/>
      <c r="D18" s="239"/>
      <c r="E18" s="689"/>
    </row>
    <row r="19" spans="1:6" ht="15" customHeight="1" outlineLevel="1">
      <c r="A19" s="837" t="s">
        <v>336</v>
      </c>
      <c r="B19" s="838" t="s">
        <v>20</v>
      </c>
      <c r="C19" s="839"/>
      <c r="D19" s="188"/>
      <c r="E19" s="623" t="s">
        <v>335</v>
      </c>
    </row>
    <row r="20" spans="1:6" ht="15" customHeight="1" outlineLevel="1">
      <c r="A20" s="827"/>
      <c r="B20" s="823" t="s">
        <v>334</v>
      </c>
      <c r="C20" s="824"/>
      <c r="D20" s="20"/>
      <c r="E20" s="624"/>
    </row>
    <row r="21" spans="1:6" ht="15" customHeight="1" outlineLevel="1">
      <c r="A21" s="827"/>
      <c r="B21" s="823" t="s">
        <v>333</v>
      </c>
      <c r="C21" s="824"/>
      <c r="D21" s="20"/>
      <c r="E21" s="624"/>
    </row>
    <row r="22" spans="1:6" ht="15" customHeight="1" outlineLevel="1">
      <c r="A22" s="827"/>
      <c r="B22" s="823" t="s">
        <v>332</v>
      </c>
      <c r="C22" s="824"/>
      <c r="D22" s="20"/>
      <c r="E22" s="624"/>
    </row>
    <row r="23" spans="1:6" ht="30" customHeight="1" outlineLevel="1">
      <c r="A23" s="827"/>
      <c r="B23" s="823" t="s">
        <v>331</v>
      </c>
      <c r="C23" s="824"/>
      <c r="D23" s="235"/>
      <c r="E23" s="624"/>
    </row>
    <row r="24" spans="1:6" ht="30" customHeight="1" outlineLevel="1" thickBot="1">
      <c r="A24" s="828"/>
      <c r="B24" s="825" t="s">
        <v>330</v>
      </c>
      <c r="C24" s="826"/>
      <c r="D24" s="239"/>
      <c r="E24" s="689"/>
    </row>
    <row r="25" spans="1:6" ht="15" customHeight="1" outlineLevel="1">
      <c r="A25" s="837" t="s">
        <v>336</v>
      </c>
      <c r="B25" s="838" t="s">
        <v>20</v>
      </c>
      <c r="C25" s="839"/>
      <c r="D25" s="188"/>
      <c r="E25" s="623" t="s">
        <v>335</v>
      </c>
      <c r="F25" s="1"/>
    </row>
    <row r="26" spans="1:6" ht="15" customHeight="1" outlineLevel="1">
      <c r="A26" s="827"/>
      <c r="B26" s="823" t="s">
        <v>334</v>
      </c>
      <c r="C26" s="824"/>
      <c r="D26" s="20"/>
      <c r="E26" s="624"/>
      <c r="F26" s="1"/>
    </row>
    <row r="27" spans="1:6" ht="15" customHeight="1" outlineLevel="1">
      <c r="A27" s="827"/>
      <c r="B27" s="823" t="s">
        <v>333</v>
      </c>
      <c r="C27" s="824"/>
      <c r="D27" s="20"/>
      <c r="E27" s="624"/>
      <c r="F27" s="1"/>
    </row>
    <row r="28" spans="1:6" ht="15" customHeight="1" outlineLevel="1">
      <c r="A28" s="827"/>
      <c r="B28" s="823" t="s">
        <v>332</v>
      </c>
      <c r="C28" s="824"/>
      <c r="D28" s="20"/>
      <c r="E28" s="624"/>
      <c r="F28" s="1"/>
    </row>
    <row r="29" spans="1:6" ht="30" customHeight="1" outlineLevel="1">
      <c r="A29" s="827"/>
      <c r="B29" s="823" t="s">
        <v>331</v>
      </c>
      <c r="C29" s="824"/>
      <c r="D29" s="235"/>
      <c r="E29" s="624"/>
      <c r="F29" s="1"/>
    </row>
    <row r="30" spans="1:6" ht="30" customHeight="1" outlineLevel="1" thickBot="1">
      <c r="A30" s="828"/>
      <c r="B30" s="825" t="s">
        <v>330</v>
      </c>
      <c r="C30" s="826"/>
      <c r="D30" s="239"/>
      <c r="E30" s="689"/>
      <c r="F30" s="1"/>
    </row>
    <row r="31" spans="1:6" ht="15" customHeight="1" outlineLevel="1">
      <c r="A31" s="837" t="s">
        <v>336</v>
      </c>
      <c r="B31" s="838" t="s">
        <v>20</v>
      </c>
      <c r="C31" s="839"/>
      <c r="D31" s="188"/>
      <c r="E31" s="623" t="s">
        <v>335</v>
      </c>
      <c r="F31" s="1"/>
    </row>
    <row r="32" spans="1:6" ht="15" customHeight="1" outlineLevel="1">
      <c r="A32" s="827"/>
      <c r="B32" s="823" t="s">
        <v>334</v>
      </c>
      <c r="C32" s="824"/>
      <c r="D32" s="20"/>
      <c r="E32" s="624"/>
      <c r="F32" s="1"/>
    </row>
    <row r="33" spans="1:6" ht="15" customHeight="1" outlineLevel="1">
      <c r="A33" s="827"/>
      <c r="B33" s="823" t="s">
        <v>333</v>
      </c>
      <c r="C33" s="824"/>
      <c r="D33" s="20"/>
      <c r="E33" s="624"/>
      <c r="F33" s="1"/>
    </row>
    <row r="34" spans="1:6" ht="15" customHeight="1" outlineLevel="1">
      <c r="A34" s="827"/>
      <c r="B34" s="823" t="s">
        <v>332</v>
      </c>
      <c r="C34" s="824"/>
      <c r="D34" s="20"/>
      <c r="E34" s="624"/>
      <c r="F34" s="1"/>
    </row>
    <row r="35" spans="1:6" ht="30" customHeight="1" outlineLevel="1">
      <c r="A35" s="827"/>
      <c r="B35" s="823" t="s">
        <v>331</v>
      </c>
      <c r="C35" s="824"/>
      <c r="D35" s="235"/>
      <c r="E35" s="624"/>
      <c r="F35" s="1"/>
    </row>
    <row r="36" spans="1:6" ht="30" customHeight="1" outlineLevel="1" thickBot="1">
      <c r="A36" s="828"/>
      <c r="B36" s="825" t="s">
        <v>330</v>
      </c>
      <c r="C36" s="826"/>
      <c r="D36" s="239"/>
      <c r="E36" s="689"/>
      <c r="F36" s="1"/>
    </row>
    <row r="37" spans="1:6" ht="15" customHeight="1" outlineLevel="1">
      <c r="A37" s="837" t="s">
        <v>336</v>
      </c>
      <c r="B37" s="838" t="s">
        <v>20</v>
      </c>
      <c r="C37" s="839"/>
      <c r="D37" s="188"/>
      <c r="E37" s="623" t="s">
        <v>335</v>
      </c>
      <c r="F37" s="1"/>
    </row>
    <row r="38" spans="1:6" ht="15" customHeight="1" outlineLevel="1">
      <c r="A38" s="827"/>
      <c r="B38" s="823" t="s">
        <v>334</v>
      </c>
      <c r="C38" s="824"/>
      <c r="D38" s="20"/>
      <c r="E38" s="624"/>
    </row>
    <row r="39" spans="1:6" ht="15" customHeight="1" outlineLevel="1">
      <c r="A39" s="827"/>
      <c r="B39" s="823" t="s">
        <v>333</v>
      </c>
      <c r="C39" s="824"/>
      <c r="D39" s="20"/>
      <c r="E39" s="624"/>
    </row>
    <row r="40" spans="1:6" ht="15" customHeight="1" outlineLevel="1">
      <c r="A40" s="827"/>
      <c r="B40" s="823" t="s">
        <v>332</v>
      </c>
      <c r="C40" s="824"/>
      <c r="D40" s="20"/>
      <c r="E40" s="624"/>
    </row>
    <row r="41" spans="1:6" ht="30" customHeight="1" outlineLevel="1">
      <c r="A41" s="827"/>
      <c r="B41" s="823" t="s">
        <v>331</v>
      </c>
      <c r="C41" s="824"/>
      <c r="D41" s="235"/>
      <c r="E41" s="624"/>
    </row>
    <row r="42" spans="1:6" ht="30" customHeight="1" outlineLevel="1" thickBot="1">
      <c r="A42" s="828"/>
      <c r="B42" s="825" t="s">
        <v>330</v>
      </c>
      <c r="C42" s="826"/>
      <c r="D42" s="239"/>
      <c r="E42" s="689"/>
    </row>
    <row r="43" spans="1:6" ht="15.75" customHeight="1" outlineLevel="1">
      <c r="A43" s="837" t="s">
        <v>336</v>
      </c>
      <c r="B43" s="838" t="s">
        <v>20</v>
      </c>
      <c r="C43" s="839"/>
      <c r="D43" s="188"/>
      <c r="E43" s="623" t="s">
        <v>335</v>
      </c>
    </row>
    <row r="44" spans="1:6" ht="15" customHeight="1" outlineLevel="1">
      <c r="A44" s="827"/>
      <c r="B44" s="823" t="s">
        <v>334</v>
      </c>
      <c r="C44" s="824"/>
      <c r="D44" s="20"/>
      <c r="E44" s="624"/>
    </row>
    <row r="45" spans="1:6" ht="15" customHeight="1" outlineLevel="1">
      <c r="A45" s="827"/>
      <c r="B45" s="823" t="s">
        <v>333</v>
      </c>
      <c r="C45" s="824"/>
      <c r="D45" s="20"/>
      <c r="E45" s="624"/>
    </row>
    <row r="46" spans="1:6" ht="15" customHeight="1" outlineLevel="1">
      <c r="A46" s="827"/>
      <c r="B46" s="823" t="s">
        <v>332</v>
      </c>
      <c r="C46" s="824"/>
      <c r="D46" s="20"/>
      <c r="E46" s="624"/>
    </row>
    <row r="47" spans="1:6" ht="30" customHeight="1" outlineLevel="1">
      <c r="A47" s="827"/>
      <c r="B47" s="823" t="s">
        <v>331</v>
      </c>
      <c r="C47" s="824"/>
      <c r="D47" s="235"/>
      <c r="E47" s="624"/>
    </row>
    <row r="48" spans="1:6" ht="30" customHeight="1" outlineLevel="1" thickBot="1">
      <c r="A48" s="828"/>
      <c r="B48" s="825" t="s">
        <v>330</v>
      </c>
      <c r="C48" s="826"/>
      <c r="D48" s="239"/>
      <c r="E48" s="689"/>
    </row>
    <row r="49" spans="1:5" ht="15" customHeight="1" outlineLevel="1">
      <c r="A49" s="837" t="s">
        <v>336</v>
      </c>
      <c r="B49" s="838" t="s">
        <v>20</v>
      </c>
      <c r="C49" s="839"/>
      <c r="D49" s="188"/>
      <c r="E49" s="623" t="s">
        <v>335</v>
      </c>
    </row>
    <row r="50" spans="1:5" ht="15" customHeight="1" outlineLevel="1">
      <c r="A50" s="827"/>
      <c r="B50" s="823" t="s">
        <v>334</v>
      </c>
      <c r="C50" s="824"/>
      <c r="D50" s="20"/>
      <c r="E50" s="624"/>
    </row>
    <row r="51" spans="1:5" ht="15" customHeight="1" outlineLevel="1">
      <c r="A51" s="827"/>
      <c r="B51" s="823" t="s">
        <v>333</v>
      </c>
      <c r="C51" s="824"/>
      <c r="D51" s="20"/>
      <c r="E51" s="624"/>
    </row>
    <row r="52" spans="1:5" ht="15" customHeight="1" outlineLevel="1">
      <c r="A52" s="827"/>
      <c r="B52" s="823" t="s">
        <v>332</v>
      </c>
      <c r="C52" s="824"/>
      <c r="D52" s="20"/>
      <c r="E52" s="624"/>
    </row>
    <row r="53" spans="1:5" ht="30" customHeight="1" outlineLevel="1">
      <c r="A53" s="827"/>
      <c r="B53" s="823" t="s">
        <v>331</v>
      </c>
      <c r="C53" s="824"/>
      <c r="D53" s="235"/>
      <c r="E53" s="624"/>
    </row>
    <row r="54" spans="1:5" ht="30" customHeight="1" outlineLevel="1" thickBot="1">
      <c r="A54" s="828"/>
      <c r="B54" s="825" t="s">
        <v>330</v>
      </c>
      <c r="C54" s="826"/>
      <c r="D54" s="239"/>
      <c r="E54" s="689"/>
    </row>
    <row r="55" spans="1:5" ht="15" customHeight="1" outlineLevel="1">
      <c r="A55" s="837" t="s">
        <v>336</v>
      </c>
      <c r="B55" s="838" t="s">
        <v>20</v>
      </c>
      <c r="C55" s="839"/>
      <c r="D55" s="188"/>
      <c r="E55" s="623" t="s">
        <v>335</v>
      </c>
    </row>
    <row r="56" spans="1:5" ht="15" customHeight="1" outlineLevel="1">
      <c r="A56" s="827"/>
      <c r="B56" s="823" t="s">
        <v>334</v>
      </c>
      <c r="C56" s="824"/>
      <c r="D56" s="20"/>
      <c r="E56" s="624"/>
    </row>
    <row r="57" spans="1:5" ht="15" customHeight="1" outlineLevel="1">
      <c r="A57" s="827"/>
      <c r="B57" s="823" t="s">
        <v>333</v>
      </c>
      <c r="C57" s="824"/>
      <c r="D57" s="20"/>
      <c r="E57" s="624"/>
    </row>
    <row r="58" spans="1:5" ht="15" customHeight="1" outlineLevel="1">
      <c r="A58" s="827"/>
      <c r="B58" s="823" t="s">
        <v>332</v>
      </c>
      <c r="C58" s="824"/>
      <c r="D58" s="20"/>
      <c r="E58" s="624"/>
    </row>
    <row r="59" spans="1:5" ht="30" customHeight="1" outlineLevel="1">
      <c r="A59" s="827"/>
      <c r="B59" s="823" t="s">
        <v>331</v>
      </c>
      <c r="C59" s="824"/>
      <c r="D59" s="235"/>
      <c r="E59" s="624"/>
    </row>
    <row r="60" spans="1:5" ht="30" customHeight="1" outlineLevel="1" thickBot="1">
      <c r="A60" s="828"/>
      <c r="B60" s="825" t="s">
        <v>330</v>
      </c>
      <c r="C60" s="826"/>
      <c r="D60" s="239"/>
      <c r="E60" s="689"/>
    </row>
    <row r="61" spans="1:5" ht="15" customHeight="1" outlineLevel="1">
      <c r="A61" s="837" t="s">
        <v>336</v>
      </c>
      <c r="B61" s="838" t="s">
        <v>20</v>
      </c>
      <c r="C61" s="839"/>
      <c r="D61" s="188"/>
      <c r="E61" s="623" t="s">
        <v>335</v>
      </c>
    </row>
    <row r="62" spans="1:5" ht="15" customHeight="1" outlineLevel="1">
      <c r="A62" s="827"/>
      <c r="B62" s="823" t="s">
        <v>334</v>
      </c>
      <c r="C62" s="824"/>
      <c r="D62" s="20"/>
      <c r="E62" s="624"/>
    </row>
    <row r="63" spans="1:5" ht="15" customHeight="1" outlineLevel="1">
      <c r="A63" s="827"/>
      <c r="B63" s="823" t="s">
        <v>333</v>
      </c>
      <c r="C63" s="824"/>
      <c r="D63" s="20"/>
      <c r="E63" s="624"/>
    </row>
    <row r="64" spans="1:5" ht="15" customHeight="1" outlineLevel="1">
      <c r="A64" s="827"/>
      <c r="B64" s="823" t="s">
        <v>332</v>
      </c>
      <c r="C64" s="824"/>
      <c r="D64" s="20"/>
      <c r="E64" s="624"/>
    </row>
    <row r="65" spans="1:5" ht="30" customHeight="1" outlineLevel="1">
      <c r="A65" s="827"/>
      <c r="B65" s="823" t="s">
        <v>331</v>
      </c>
      <c r="C65" s="824"/>
      <c r="D65" s="235"/>
      <c r="E65" s="624"/>
    </row>
    <row r="66" spans="1:5" ht="30" customHeight="1" outlineLevel="1" thickBot="1">
      <c r="A66" s="828"/>
      <c r="B66" s="825" t="s">
        <v>330</v>
      </c>
      <c r="C66" s="826"/>
      <c r="D66" s="239"/>
      <c r="E66" s="689"/>
    </row>
    <row r="67" spans="1:5" outlineLevel="1">
      <c r="A67" s="837" t="s">
        <v>336</v>
      </c>
      <c r="B67" s="838" t="s">
        <v>20</v>
      </c>
      <c r="C67" s="839"/>
      <c r="D67" s="188"/>
      <c r="E67" s="623" t="s">
        <v>335</v>
      </c>
    </row>
    <row r="68" spans="1:5" ht="15" customHeight="1" outlineLevel="1">
      <c r="A68" s="827"/>
      <c r="B68" s="823" t="s">
        <v>334</v>
      </c>
      <c r="C68" s="824"/>
      <c r="D68" s="20"/>
      <c r="E68" s="624"/>
    </row>
    <row r="69" spans="1:5" ht="15" customHeight="1" outlineLevel="1">
      <c r="A69" s="827"/>
      <c r="B69" s="823" t="s">
        <v>333</v>
      </c>
      <c r="C69" s="824"/>
      <c r="D69" s="20"/>
      <c r="E69" s="624"/>
    </row>
    <row r="70" spans="1:5" ht="15" customHeight="1" outlineLevel="1">
      <c r="A70" s="827"/>
      <c r="B70" s="823" t="s">
        <v>332</v>
      </c>
      <c r="C70" s="824"/>
      <c r="D70" s="20"/>
      <c r="E70" s="624"/>
    </row>
    <row r="71" spans="1:5" ht="30" customHeight="1" outlineLevel="1">
      <c r="A71" s="827"/>
      <c r="B71" s="823" t="s">
        <v>331</v>
      </c>
      <c r="C71" s="824"/>
      <c r="D71" s="235"/>
      <c r="E71" s="624"/>
    </row>
    <row r="72" spans="1:5" ht="30" customHeight="1" outlineLevel="1" thickBot="1">
      <c r="A72" s="828"/>
      <c r="B72" s="825" t="s">
        <v>330</v>
      </c>
      <c r="C72" s="826"/>
      <c r="D72" s="239"/>
      <c r="E72" s="689"/>
    </row>
    <row r="73" spans="1:5" outlineLevel="1">
      <c r="A73" s="837" t="s">
        <v>336</v>
      </c>
      <c r="B73" s="838" t="s">
        <v>20</v>
      </c>
      <c r="C73" s="839"/>
      <c r="D73" s="188"/>
      <c r="E73" s="623" t="s">
        <v>335</v>
      </c>
    </row>
    <row r="74" spans="1:5" ht="15" customHeight="1" outlineLevel="1">
      <c r="A74" s="827"/>
      <c r="B74" s="823" t="s">
        <v>334</v>
      </c>
      <c r="C74" s="824"/>
      <c r="D74" s="20"/>
      <c r="E74" s="624"/>
    </row>
    <row r="75" spans="1:5" ht="15" customHeight="1" outlineLevel="1">
      <c r="A75" s="827"/>
      <c r="B75" s="823" t="s">
        <v>333</v>
      </c>
      <c r="C75" s="824"/>
      <c r="D75" s="20"/>
      <c r="E75" s="624"/>
    </row>
    <row r="76" spans="1:5" ht="15" customHeight="1" outlineLevel="1">
      <c r="A76" s="827"/>
      <c r="B76" s="823" t="s">
        <v>332</v>
      </c>
      <c r="C76" s="824"/>
      <c r="D76" s="20"/>
      <c r="E76" s="624"/>
    </row>
    <row r="77" spans="1:5" ht="30" customHeight="1" outlineLevel="1">
      <c r="A77" s="827"/>
      <c r="B77" s="823" t="s">
        <v>331</v>
      </c>
      <c r="C77" s="824"/>
      <c r="D77" s="235"/>
      <c r="E77" s="624"/>
    </row>
    <row r="78" spans="1:5" ht="30" customHeight="1" outlineLevel="1" thickBot="1">
      <c r="A78" s="828"/>
      <c r="B78" s="825" t="s">
        <v>330</v>
      </c>
      <c r="C78" s="826"/>
      <c r="D78" s="239"/>
      <c r="E78" s="689"/>
    </row>
    <row r="79" spans="1:5" outlineLevel="1">
      <c r="A79" s="837" t="s">
        <v>336</v>
      </c>
      <c r="B79" s="838" t="s">
        <v>20</v>
      </c>
      <c r="C79" s="839"/>
      <c r="D79" s="188"/>
      <c r="E79" s="623" t="s">
        <v>335</v>
      </c>
    </row>
    <row r="80" spans="1:5" ht="15" customHeight="1" outlineLevel="1">
      <c r="A80" s="827"/>
      <c r="B80" s="823" t="s">
        <v>334</v>
      </c>
      <c r="C80" s="824"/>
      <c r="D80" s="20"/>
      <c r="E80" s="624"/>
    </row>
    <row r="81" spans="1:5" ht="15" customHeight="1" outlineLevel="1">
      <c r="A81" s="827"/>
      <c r="B81" s="823" t="s">
        <v>333</v>
      </c>
      <c r="C81" s="824"/>
      <c r="D81" s="20"/>
      <c r="E81" s="624"/>
    </row>
    <row r="82" spans="1:5" ht="15" customHeight="1" outlineLevel="1">
      <c r="A82" s="827"/>
      <c r="B82" s="823" t="s">
        <v>332</v>
      </c>
      <c r="C82" s="824"/>
      <c r="D82" s="20"/>
      <c r="E82" s="624"/>
    </row>
    <row r="83" spans="1:5" ht="30" customHeight="1" outlineLevel="1">
      <c r="A83" s="827"/>
      <c r="B83" s="823" t="s">
        <v>331</v>
      </c>
      <c r="C83" s="824"/>
      <c r="D83" s="235"/>
      <c r="E83" s="624"/>
    </row>
    <row r="84" spans="1:5" ht="30" customHeight="1" outlineLevel="1" thickBot="1">
      <c r="A84" s="828"/>
      <c r="B84" s="825" t="s">
        <v>330</v>
      </c>
      <c r="C84" s="826"/>
      <c r="D84" s="239"/>
      <c r="E84" s="689"/>
    </row>
    <row r="85" spans="1:5" outlineLevel="1">
      <c r="A85" s="837" t="s">
        <v>336</v>
      </c>
      <c r="B85" s="838" t="s">
        <v>20</v>
      </c>
      <c r="C85" s="839"/>
      <c r="D85" s="188"/>
      <c r="E85" s="623" t="s">
        <v>335</v>
      </c>
    </row>
    <row r="86" spans="1:5" ht="15" customHeight="1" outlineLevel="1">
      <c r="A86" s="827"/>
      <c r="B86" s="823" t="s">
        <v>334</v>
      </c>
      <c r="C86" s="824"/>
      <c r="D86" s="20"/>
      <c r="E86" s="624"/>
    </row>
    <row r="87" spans="1:5" ht="15" customHeight="1" outlineLevel="1">
      <c r="A87" s="827"/>
      <c r="B87" s="823" t="s">
        <v>333</v>
      </c>
      <c r="C87" s="824"/>
      <c r="D87" s="20"/>
      <c r="E87" s="624"/>
    </row>
    <row r="88" spans="1:5" ht="15" customHeight="1" outlineLevel="1">
      <c r="A88" s="827"/>
      <c r="B88" s="823" t="s">
        <v>332</v>
      </c>
      <c r="C88" s="824"/>
      <c r="D88" s="20"/>
      <c r="E88" s="624"/>
    </row>
    <row r="89" spans="1:5" ht="30" customHeight="1" outlineLevel="1">
      <c r="A89" s="827"/>
      <c r="B89" s="823" t="s">
        <v>331</v>
      </c>
      <c r="C89" s="824"/>
      <c r="D89" s="235"/>
      <c r="E89" s="624"/>
    </row>
    <row r="90" spans="1:5" ht="30" customHeight="1" outlineLevel="1" thickBot="1">
      <c r="A90" s="828"/>
      <c r="B90" s="825" t="s">
        <v>330</v>
      </c>
      <c r="C90" s="826"/>
      <c r="D90" s="239"/>
      <c r="E90" s="689"/>
    </row>
    <row r="91" spans="1:5" outlineLevel="1">
      <c r="A91" s="837" t="s">
        <v>336</v>
      </c>
      <c r="B91" s="838" t="s">
        <v>20</v>
      </c>
      <c r="C91" s="839"/>
      <c r="D91" s="188"/>
      <c r="E91" s="623" t="s">
        <v>335</v>
      </c>
    </row>
    <row r="92" spans="1:5" ht="15" customHeight="1" outlineLevel="1">
      <c r="A92" s="827"/>
      <c r="B92" s="823" t="s">
        <v>334</v>
      </c>
      <c r="C92" s="824"/>
      <c r="D92" s="20"/>
      <c r="E92" s="624"/>
    </row>
    <row r="93" spans="1:5" ht="15" customHeight="1" outlineLevel="1">
      <c r="A93" s="827"/>
      <c r="B93" s="823" t="s">
        <v>333</v>
      </c>
      <c r="C93" s="824"/>
      <c r="D93" s="20"/>
      <c r="E93" s="624"/>
    </row>
    <row r="94" spans="1:5" ht="15" customHeight="1" outlineLevel="1">
      <c r="A94" s="827"/>
      <c r="B94" s="823" t="s">
        <v>332</v>
      </c>
      <c r="C94" s="824"/>
      <c r="D94" s="20"/>
      <c r="E94" s="624"/>
    </row>
    <row r="95" spans="1:5" ht="30" customHeight="1" outlineLevel="1">
      <c r="A95" s="827"/>
      <c r="B95" s="823" t="s">
        <v>331</v>
      </c>
      <c r="C95" s="824"/>
      <c r="D95" s="235"/>
      <c r="E95" s="624"/>
    </row>
    <row r="96" spans="1:5" ht="30" customHeight="1" outlineLevel="1" thickBot="1">
      <c r="A96" s="828"/>
      <c r="B96" s="825" t="s">
        <v>330</v>
      </c>
      <c r="C96" s="826"/>
      <c r="D96" s="239"/>
      <c r="E96" s="689"/>
    </row>
    <row r="97" spans="1:5" outlineLevel="1">
      <c r="A97" s="837" t="s">
        <v>336</v>
      </c>
      <c r="B97" s="838" t="s">
        <v>20</v>
      </c>
      <c r="C97" s="839"/>
      <c r="D97" s="188"/>
      <c r="E97" s="623" t="s">
        <v>335</v>
      </c>
    </row>
    <row r="98" spans="1:5" ht="15" customHeight="1" outlineLevel="1">
      <c r="A98" s="827"/>
      <c r="B98" s="823" t="s">
        <v>334</v>
      </c>
      <c r="C98" s="824"/>
      <c r="D98" s="20"/>
      <c r="E98" s="624"/>
    </row>
    <row r="99" spans="1:5" ht="15" customHeight="1" outlineLevel="1">
      <c r="A99" s="827"/>
      <c r="B99" s="823" t="s">
        <v>333</v>
      </c>
      <c r="C99" s="824"/>
      <c r="D99" s="20"/>
      <c r="E99" s="624"/>
    </row>
    <row r="100" spans="1:5" ht="15" customHeight="1" outlineLevel="1">
      <c r="A100" s="827"/>
      <c r="B100" s="823" t="s">
        <v>332</v>
      </c>
      <c r="C100" s="824"/>
      <c r="D100" s="20"/>
      <c r="E100" s="624"/>
    </row>
    <row r="101" spans="1:5" ht="30" customHeight="1" outlineLevel="1">
      <c r="A101" s="827"/>
      <c r="B101" s="823" t="s">
        <v>331</v>
      </c>
      <c r="C101" s="824"/>
      <c r="D101" s="235"/>
      <c r="E101" s="624"/>
    </row>
    <row r="102" spans="1:5" ht="30" customHeight="1" outlineLevel="1" thickBot="1">
      <c r="A102" s="828"/>
      <c r="B102" s="825" t="s">
        <v>330</v>
      </c>
      <c r="C102" s="826"/>
      <c r="D102" s="239"/>
      <c r="E102" s="689"/>
    </row>
    <row r="103" spans="1:5" outlineLevel="1">
      <c r="A103" s="837" t="s">
        <v>336</v>
      </c>
      <c r="B103" s="838" t="s">
        <v>20</v>
      </c>
      <c r="C103" s="839"/>
      <c r="D103" s="188"/>
      <c r="E103" s="623" t="s">
        <v>335</v>
      </c>
    </row>
    <row r="104" spans="1:5" ht="15" customHeight="1" outlineLevel="1">
      <c r="A104" s="827"/>
      <c r="B104" s="823" t="s">
        <v>334</v>
      </c>
      <c r="C104" s="824"/>
      <c r="D104" s="20"/>
      <c r="E104" s="624"/>
    </row>
    <row r="105" spans="1:5" ht="15" customHeight="1" outlineLevel="1">
      <c r="A105" s="827"/>
      <c r="B105" s="823" t="s">
        <v>333</v>
      </c>
      <c r="C105" s="824"/>
      <c r="D105" s="20"/>
      <c r="E105" s="624"/>
    </row>
    <row r="106" spans="1:5" ht="15" customHeight="1" outlineLevel="1">
      <c r="A106" s="827"/>
      <c r="B106" s="823" t="s">
        <v>332</v>
      </c>
      <c r="C106" s="824"/>
      <c r="D106" s="20"/>
      <c r="E106" s="624"/>
    </row>
    <row r="107" spans="1:5" ht="30" customHeight="1" outlineLevel="1">
      <c r="A107" s="827"/>
      <c r="B107" s="823" t="s">
        <v>331</v>
      </c>
      <c r="C107" s="824"/>
      <c r="D107" s="235"/>
      <c r="E107" s="624"/>
    </row>
    <row r="108" spans="1:5" ht="30" customHeight="1" outlineLevel="1" thickBot="1">
      <c r="A108" s="828"/>
      <c r="B108" s="825" t="s">
        <v>330</v>
      </c>
      <c r="C108" s="826"/>
      <c r="D108" s="239"/>
      <c r="E108" s="689"/>
    </row>
    <row r="109" spans="1:5" outlineLevel="1">
      <c r="A109" s="837" t="s">
        <v>336</v>
      </c>
      <c r="B109" s="838" t="s">
        <v>20</v>
      </c>
      <c r="C109" s="839"/>
      <c r="D109" s="188"/>
      <c r="E109" s="623" t="s">
        <v>335</v>
      </c>
    </row>
    <row r="110" spans="1:5" ht="15" customHeight="1" outlineLevel="1">
      <c r="A110" s="827"/>
      <c r="B110" s="823" t="s">
        <v>334</v>
      </c>
      <c r="C110" s="824"/>
      <c r="D110" s="20"/>
      <c r="E110" s="624"/>
    </row>
    <row r="111" spans="1:5" ht="15" customHeight="1" outlineLevel="1">
      <c r="A111" s="827"/>
      <c r="B111" s="823" t="s">
        <v>333</v>
      </c>
      <c r="C111" s="824"/>
      <c r="D111" s="20"/>
      <c r="E111" s="624"/>
    </row>
    <row r="112" spans="1:5" ht="15" customHeight="1" outlineLevel="1">
      <c r="A112" s="827"/>
      <c r="B112" s="823" t="s">
        <v>332</v>
      </c>
      <c r="C112" s="824"/>
      <c r="D112" s="20"/>
      <c r="E112" s="624"/>
    </row>
    <row r="113" spans="1:5" ht="30" customHeight="1" outlineLevel="1">
      <c r="A113" s="827"/>
      <c r="B113" s="823" t="s">
        <v>331</v>
      </c>
      <c r="C113" s="824"/>
      <c r="D113" s="235"/>
      <c r="E113" s="624"/>
    </row>
    <row r="114" spans="1:5" ht="30" customHeight="1" outlineLevel="1" thickBot="1">
      <c r="A114" s="828"/>
      <c r="B114" s="825" t="s">
        <v>330</v>
      </c>
      <c r="C114" s="826"/>
      <c r="D114" s="239"/>
      <c r="E114" s="689"/>
    </row>
    <row r="115" spans="1:5" outlineLevel="1">
      <c r="A115" s="837" t="s">
        <v>336</v>
      </c>
      <c r="B115" s="838" t="s">
        <v>20</v>
      </c>
      <c r="C115" s="839"/>
      <c r="D115" s="188"/>
      <c r="E115" s="623" t="s">
        <v>335</v>
      </c>
    </row>
    <row r="116" spans="1:5" ht="15" customHeight="1" outlineLevel="1">
      <c r="A116" s="827"/>
      <c r="B116" s="823" t="s">
        <v>334</v>
      </c>
      <c r="C116" s="824"/>
      <c r="D116" s="20"/>
      <c r="E116" s="624"/>
    </row>
    <row r="117" spans="1:5" ht="15" customHeight="1" outlineLevel="1">
      <c r="A117" s="827"/>
      <c r="B117" s="823" t="s">
        <v>333</v>
      </c>
      <c r="C117" s="824"/>
      <c r="D117" s="20"/>
      <c r="E117" s="624"/>
    </row>
    <row r="118" spans="1:5" ht="15" customHeight="1" outlineLevel="1">
      <c r="A118" s="827"/>
      <c r="B118" s="823" t="s">
        <v>332</v>
      </c>
      <c r="C118" s="824"/>
      <c r="D118" s="20"/>
      <c r="E118" s="624"/>
    </row>
    <row r="119" spans="1:5" ht="30" customHeight="1" outlineLevel="1">
      <c r="A119" s="827"/>
      <c r="B119" s="823" t="s">
        <v>331</v>
      </c>
      <c r="C119" s="824"/>
      <c r="D119" s="235"/>
      <c r="E119" s="624"/>
    </row>
    <row r="120" spans="1:5" ht="30" customHeight="1" outlineLevel="1" thickBot="1">
      <c r="A120" s="828"/>
      <c r="B120" s="825" t="s">
        <v>330</v>
      </c>
      <c r="C120" s="826"/>
      <c r="D120" s="239"/>
      <c r="E120" s="689"/>
    </row>
    <row r="121" spans="1:5" outlineLevel="1">
      <c r="A121" s="837" t="s">
        <v>336</v>
      </c>
      <c r="B121" s="838" t="s">
        <v>20</v>
      </c>
      <c r="C121" s="839"/>
      <c r="D121" s="188"/>
      <c r="E121" s="623" t="s">
        <v>335</v>
      </c>
    </row>
    <row r="122" spans="1:5" ht="15" customHeight="1" outlineLevel="1">
      <c r="A122" s="827"/>
      <c r="B122" s="823" t="s">
        <v>334</v>
      </c>
      <c r="C122" s="824"/>
      <c r="D122" s="20"/>
      <c r="E122" s="624"/>
    </row>
    <row r="123" spans="1:5" ht="15" customHeight="1" outlineLevel="1">
      <c r="A123" s="827"/>
      <c r="B123" s="823" t="s">
        <v>333</v>
      </c>
      <c r="C123" s="824"/>
      <c r="D123" s="20"/>
      <c r="E123" s="624"/>
    </row>
    <row r="124" spans="1:5" ht="15" customHeight="1" outlineLevel="1">
      <c r="A124" s="827"/>
      <c r="B124" s="823" t="s">
        <v>332</v>
      </c>
      <c r="C124" s="824"/>
      <c r="D124" s="20"/>
      <c r="E124" s="624"/>
    </row>
    <row r="125" spans="1:5" ht="30" customHeight="1" outlineLevel="1">
      <c r="A125" s="827"/>
      <c r="B125" s="823" t="s">
        <v>331</v>
      </c>
      <c r="C125" s="824"/>
      <c r="D125" s="235"/>
      <c r="E125" s="624"/>
    </row>
    <row r="126" spans="1:5" ht="30" customHeight="1" outlineLevel="1" thickBot="1">
      <c r="A126" s="828"/>
      <c r="B126" s="825" t="s">
        <v>330</v>
      </c>
      <c r="C126" s="826"/>
      <c r="D126" s="239"/>
      <c r="E126" s="689"/>
    </row>
    <row r="127" spans="1:5" outlineLevel="1">
      <c r="A127" s="837" t="s">
        <v>336</v>
      </c>
      <c r="B127" s="838" t="s">
        <v>20</v>
      </c>
      <c r="C127" s="839"/>
      <c r="D127" s="188"/>
      <c r="E127" s="623" t="s">
        <v>335</v>
      </c>
    </row>
    <row r="128" spans="1:5" ht="15" customHeight="1" outlineLevel="1">
      <c r="A128" s="827"/>
      <c r="B128" s="823" t="s">
        <v>334</v>
      </c>
      <c r="C128" s="824"/>
      <c r="D128" s="20"/>
      <c r="E128" s="624"/>
    </row>
    <row r="129" spans="1:5" ht="15" customHeight="1" outlineLevel="1">
      <c r="A129" s="827"/>
      <c r="B129" s="823" t="s">
        <v>333</v>
      </c>
      <c r="C129" s="824"/>
      <c r="D129" s="20"/>
      <c r="E129" s="624"/>
    </row>
    <row r="130" spans="1:5" ht="15" customHeight="1" outlineLevel="1">
      <c r="A130" s="827"/>
      <c r="B130" s="823" t="s">
        <v>332</v>
      </c>
      <c r="C130" s="824"/>
      <c r="D130" s="20"/>
      <c r="E130" s="624"/>
    </row>
    <row r="131" spans="1:5" ht="30" customHeight="1" outlineLevel="1">
      <c r="A131" s="827"/>
      <c r="B131" s="823" t="s">
        <v>331</v>
      </c>
      <c r="C131" s="824"/>
      <c r="D131" s="235"/>
      <c r="E131" s="624"/>
    </row>
    <row r="132" spans="1:5" ht="30" customHeight="1" outlineLevel="1" thickBot="1">
      <c r="A132" s="828"/>
      <c r="B132" s="825" t="s">
        <v>330</v>
      </c>
      <c r="C132" s="826"/>
      <c r="D132" s="239"/>
      <c r="E132" s="689"/>
    </row>
    <row r="133" spans="1:5" outlineLevel="1">
      <c r="A133" s="837" t="s">
        <v>336</v>
      </c>
      <c r="B133" s="838" t="s">
        <v>20</v>
      </c>
      <c r="C133" s="839"/>
      <c r="D133" s="188"/>
      <c r="E133" s="623" t="s">
        <v>335</v>
      </c>
    </row>
    <row r="134" spans="1:5" ht="15" customHeight="1" outlineLevel="1">
      <c r="A134" s="827"/>
      <c r="B134" s="823" t="s">
        <v>334</v>
      </c>
      <c r="C134" s="824"/>
      <c r="D134" s="20"/>
      <c r="E134" s="624"/>
    </row>
    <row r="135" spans="1:5" ht="15" customHeight="1" outlineLevel="1">
      <c r="A135" s="827"/>
      <c r="B135" s="823" t="s">
        <v>333</v>
      </c>
      <c r="C135" s="824"/>
      <c r="D135" s="20"/>
      <c r="E135" s="624"/>
    </row>
    <row r="136" spans="1:5" ht="15" customHeight="1" outlineLevel="1">
      <c r="A136" s="827"/>
      <c r="B136" s="823" t="s">
        <v>332</v>
      </c>
      <c r="C136" s="824"/>
      <c r="D136" s="20"/>
      <c r="E136" s="624"/>
    </row>
    <row r="137" spans="1:5" ht="30" customHeight="1" outlineLevel="1">
      <c r="A137" s="827"/>
      <c r="B137" s="823" t="s">
        <v>331</v>
      </c>
      <c r="C137" s="824"/>
      <c r="D137" s="235"/>
      <c r="E137" s="624"/>
    </row>
    <row r="138" spans="1:5" ht="30" customHeight="1" outlineLevel="1" thickBot="1">
      <c r="A138" s="828"/>
      <c r="B138" s="825" t="s">
        <v>330</v>
      </c>
      <c r="C138" s="826"/>
      <c r="D138" s="239"/>
      <c r="E138" s="689"/>
    </row>
    <row r="139" spans="1:5" outlineLevel="1">
      <c r="A139" s="837" t="s">
        <v>336</v>
      </c>
      <c r="B139" s="838" t="s">
        <v>20</v>
      </c>
      <c r="C139" s="839"/>
      <c r="D139" s="188"/>
      <c r="E139" s="623" t="s">
        <v>335</v>
      </c>
    </row>
    <row r="140" spans="1:5" ht="15" customHeight="1" outlineLevel="1">
      <c r="A140" s="827"/>
      <c r="B140" s="823" t="s">
        <v>334</v>
      </c>
      <c r="C140" s="824"/>
      <c r="D140" s="20"/>
      <c r="E140" s="624"/>
    </row>
    <row r="141" spans="1:5" ht="15" customHeight="1" outlineLevel="1">
      <c r="A141" s="827"/>
      <c r="B141" s="823" t="s">
        <v>333</v>
      </c>
      <c r="C141" s="824"/>
      <c r="D141" s="20"/>
      <c r="E141" s="624"/>
    </row>
    <row r="142" spans="1:5" ht="15" customHeight="1" outlineLevel="1">
      <c r="A142" s="827"/>
      <c r="B142" s="823" t="s">
        <v>332</v>
      </c>
      <c r="C142" s="824"/>
      <c r="D142" s="20"/>
      <c r="E142" s="624"/>
    </row>
    <row r="143" spans="1:5" ht="30" customHeight="1" outlineLevel="1">
      <c r="A143" s="827"/>
      <c r="B143" s="823" t="s">
        <v>331</v>
      </c>
      <c r="C143" s="824"/>
      <c r="D143" s="235"/>
      <c r="E143" s="624"/>
    </row>
    <row r="144" spans="1:5" ht="30" customHeight="1" outlineLevel="1" thickBot="1">
      <c r="A144" s="828"/>
      <c r="B144" s="825" t="s">
        <v>330</v>
      </c>
      <c r="C144" s="826"/>
      <c r="D144" s="239"/>
      <c r="E144" s="689"/>
    </row>
    <row r="145" spans="1:5" outlineLevel="1">
      <c r="A145" s="837" t="s">
        <v>336</v>
      </c>
      <c r="B145" s="838" t="s">
        <v>20</v>
      </c>
      <c r="C145" s="839"/>
      <c r="D145" s="188"/>
      <c r="E145" s="623" t="s">
        <v>335</v>
      </c>
    </row>
    <row r="146" spans="1:5" ht="15" customHeight="1" outlineLevel="1">
      <c r="A146" s="827"/>
      <c r="B146" s="823" t="s">
        <v>334</v>
      </c>
      <c r="C146" s="824"/>
      <c r="D146" s="20"/>
      <c r="E146" s="624"/>
    </row>
    <row r="147" spans="1:5" ht="15" customHeight="1" outlineLevel="1">
      <c r="A147" s="827"/>
      <c r="B147" s="823" t="s">
        <v>333</v>
      </c>
      <c r="C147" s="824"/>
      <c r="D147" s="20"/>
      <c r="E147" s="624"/>
    </row>
    <row r="148" spans="1:5" ht="15" customHeight="1" outlineLevel="1">
      <c r="A148" s="827"/>
      <c r="B148" s="823" t="s">
        <v>332</v>
      </c>
      <c r="C148" s="824"/>
      <c r="D148" s="20"/>
      <c r="E148" s="624"/>
    </row>
    <row r="149" spans="1:5" ht="30" customHeight="1" outlineLevel="1">
      <c r="A149" s="827"/>
      <c r="B149" s="823" t="s">
        <v>331</v>
      </c>
      <c r="C149" s="824"/>
      <c r="D149" s="235"/>
      <c r="E149" s="624"/>
    </row>
    <row r="150" spans="1:5" ht="30" customHeight="1" outlineLevel="1" thickBot="1">
      <c r="A150" s="828"/>
      <c r="B150" s="825" t="s">
        <v>330</v>
      </c>
      <c r="C150" s="826"/>
      <c r="D150" s="239"/>
      <c r="E150" s="689"/>
    </row>
    <row r="151" spans="1:5" outlineLevel="1">
      <c r="A151" s="837" t="s">
        <v>336</v>
      </c>
      <c r="B151" s="838" t="s">
        <v>20</v>
      </c>
      <c r="C151" s="839"/>
      <c r="D151" s="188"/>
      <c r="E151" s="623" t="s">
        <v>335</v>
      </c>
    </row>
    <row r="152" spans="1:5" ht="15" customHeight="1" outlineLevel="1">
      <c r="A152" s="827"/>
      <c r="B152" s="823" t="s">
        <v>334</v>
      </c>
      <c r="C152" s="824"/>
      <c r="D152" s="20"/>
      <c r="E152" s="624"/>
    </row>
    <row r="153" spans="1:5" ht="15" customHeight="1" outlineLevel="1">
      <c r="A153" s="827"/>
      <c r="B153" s="823" t="s">
        <v>333</v>
      </c>
      <c r="C153" s="824"/>
      <c r="D153" s="20"/>
      <c r="E153" s="624"/>
    </row>
    <row r="154" spans="1:5" ht="15" customHeight="1" outlineLevel="1">
      <c r="A154" s="827"/>
      <c r="B154" s="823" t="s">
        <v>332</v>
      </c>
      <c r="C154" s="824"/>
      <c r="D154" s="20"/>
      <c r="E154" s="624"/>
    </row>
    <row r="155" spans="1:5" ht="30" customHeight="1" outlineLevel="1">
      <c r="A155" s="827"/>
      <c r="B155" s="823" t="s">
        <v>331</v>
      </c>
      <c r="C155" s="824"/>
      <c r="D155" s="235"/>
      <c r="E155" s="624"/>
    </row>
    <row r="156" spans="1:5" ht="30" customHeight="1" outlineLevel="1" thickBot="1">
      <c r="A156" s="828"/>
      <c r="B156" s="825" t="s">
        <v>330</v>
      </c>
      <c r="C156" s="826"/>
      <c r="D156" s="239"/>
      <c r="E156" s="689"/>
    </row>
    <row r="157" spans="1:5" outlineLevel="1">
      <c r="A157" s="837" t="s">
        <v>336</v>
      </c>
      <c r="B157" s="838" t="s">
        <v>20</v>
      </c>
      <c r="C157" s="839"/>
      <c r="D157" s="188"/>
      <c r="E157" s="623" t="s">
        <v>335</v>
      </c>
    </row>
    <row r="158" spans="1:5" ht="15" customHeight="1" outlineLevel="1">
      <c r="A158" s="827"/>
      <c r="B158" s="823" t="s">
        <v>334</v>
      </c>
      <c r="C158" s="824"/>
      <c r="D158" s="20"/>
      <c r="E158" s="624"/>
    </row>
    <row r="159" spans="1:5" ht="15" customHeight="1" outlineLevel="1">
      <c r="A159" s="827"/>
      <c r="B159" s="823" t="s">
        <v>333</v>
      </c>
      <c r="C159" s="824"/>
      <c r="D159" s="20"/>
      <c r="E159" s="624"/>
    </row>
    <row r="160" spans="1:5" ht="15" customHeight="1" outlineLevel="1">
      <c r="A160" s="827"/>
      <c r="B160" s="823" t="s">
        <v>332</v>
      </c>
      <c r="C160" s="824"/>
      <c r="D160" s="20"/>
      <c r="E160" s="624"/>
    </row>
    <row r="161" spans="1:5" ht="30" customHeight="1" outlineLevel="1">
      <c r="A161" s="827"/>
      <c r="B161" s="823" t="s">
        <v>331</v>
      </c>
      <c r="C161" s="824"/>
      <c r="D161" s="235"/>
      <c r="E161" s="624"/>
    </row>
    <row r="162" spans="1:5" ht="30" customHeight="1" outlineLevel="1" thickBot="1">
      <c r="A162" s="828"/>
      <c r="B162" s="825" t="s">
        <v>330</v>
      </c>
      <c r="C162" s="826"/>
      <c r="D162" s="239"/>
      <c r="E162" s="689"/>
    </row>
    <row r="163" spans="1:5" outlineLevel="1">
      <c r="A163" s="837" t="s">
        <v>336</v>
      </c>
      <c r="B163" s="838" t="s">
        <v>20</v>
      </c>
      <c r="C163" s="839"/>
      <c r="D163" s="188"/>
      <c r="E163" s="623" t="s">
        <v>335</v>
      </c>
    </row>
    <row r="164" spans="1:5" ht="15" customHeight="1" outlineLevel="1">
      <c r="A164" s="827"/>
      <c r="B164" s="823" t="s">
        <v>334</v>
      </c>
      <c r="C164" s="824"/>
      <c r="D164" s="20"/>
      <c r="E164" s="624"/>
    </row>
    <row r="165" spans="1:5" ht="15" customHeight="1" outlineLevel="1">
      <c r="A165" s="827"/>
      <c r="B165" s="823" t="s">
        <v>333</v>
      </c>
      <c r="C165" s="824"/>
      <c r="D165" s="20"/>
      <c r="E165" s="624"/>
    </row>
    <row r="166" spans="1:5" ht="15" customHeight="1" outlineLevel="1">
      <c r="A166" s="827"/>
      <c r="B166" s="823" t="s">
        <v>332</v>
      </c>
      <c r="C166" s="824"/>
      <c r="D166" s="20"/>
      <c r="E166" s="624"/>
    </row>
    <row r="167" spans="1:5" ht="30" customHeight="1" outlineLevel="1">
      <c r="A167" s="827"/>
      <c r="B167" s="823" t="s">
        <v>331</v>
      </c>
      <c r="C167" s="824"/>
      <c r="D167" s="235"/>
      <c r="E167" s="624"/>
    </row>
    <row r="168" spans="1:5" ht="30" customHeight="1" outlineLevel="1" thickBot="1">
      <c r="A168" s="828"/>
      <c r="B168" s="825" t="s">
        <v>330</v>
      </c>
      <c r="C168" s="826"/>
      <c r="D168" s="239"/>
      <c r="E168" s="689"/>
    </row>
    <row r="169" spans="1:5" outlineLevel="1">
      <c r="A169" s="837" t="s">
        <v>336</v>
      </c>
      <c r="B169" s="838" t="s">
        <v>20</v>
      </c>
      <c r="C169" s="839"/>
      <c r="D169" s="188"/>
      <c r="E169" s="623" t="s">
        <v>335</v>
      </c>
    </row>
    <row r="170" spans="1:5" ht="15" customHeight="1" outlineLevel="1">
      <c r="A170" s="827"/>
      <c r="B170" s="823" t="s">
        <v>334</v>
      </c>
      <c r="C170" s="824"/>
      <c r="D170" s="20"/>
      <c r="E170" s="624"/>
    </row>
    <row r="171" spans="1:5" ht="15" customHeight="1" outlineLevel="1">
      <c r="A171" s="827"/>
      <c r="B171" s="823" t="s">
        <v>333</v>
      </c>
      <c r="C171" s="824"/>
      <c r="D171" s="20"/>
      <c r="E171" s="624"/>
    </row>
    <row r="172" spans="1:5" ht="15" customHeight="1" outlineLevel="1">
      <c r="A172" s="827"/>
      <c r="B172" s="823" t="s">
        <v>332</v>
      </c>
      <c r="C172" s="824"/>
      <c r="D172" s="20"/>
      <c r="E172" s="624"/>
    </row>
    <row r="173" spans="1:5" ht="30" customHeight="1" outlineLevel="1">
      <c r="A173" s="827"/>
      <c r="B173" s="823" t="s">
        <v>331</v>
      </c>
      <c r="C173" s="824"/>
      <c r="D173" s="235"/>
      <c r="E173" s="624"/>
    </row>
    <row r="174" spans="1:5" ht="30" customHeight="1" outlineLevel="1" thickBot="1">
      <c r="A174" s="828"/>
      <c r="B174" s="825" t="s">
        <v>330</v>
      </c>
      <c r="C174" s="826"/>
      <c r="D174" s="239"/>
      <c r="E174" s="689"/>
    </row>
    <row r="175" spans="1:5" outlineLevel="1">
      <c r="A175" s="837" t="s">
        <v>336</v>
      </c>
      <c r="B175" s="838" t="s">
        <v>20</v>
      </c>
      <c r="C175" s="839"/>
      <c r="D175" s="188"/>
      <c r="E175" s="623" t="s">
        <v>335</v>
      </c>
    </row>
    <row r="176" spans="1:5" ht="15" customHeight="1" outlineLevel="1">
      <c r="A176" s="827"/>
      <c r="B176" s="823" t="s">
        <v>334</v>
      </c>
      <c r="C176" s="824"/>
      <c r="D176" s="20"/>
      <c r="E176" s="624"/>
    </row>
    <row r="177" spans="1:5" ht="15" customHeight="1" outlineLevel="1">
      <c r="A177" s="827"/>
      <c r="B177" s="823" t="s">
        <v>333</v>
      </c>
      <c r="C177" s="824"/>
      <c r="D177" s="20"/>
      <c r="E177" s="624"/>
    </row>
    <row r="178" spans="1:5" ht="15" customHeight="1" outlineLevel="1">
      <c r="A178" s="827"/>
      <c r="B178" s="823" t="s">
        <v>332</v>
      </c>
      <c r="C178" s="824"/>
      <c r="D178" s="20"/>
      <c r="E178" s="624"/>
    </row>
    <row r="179" spans="1:5" ht="30" customHeight="1" outlineLevel="1">
      <c r="A179" s="827"/>
      <c r="B179" s="823" t="s">
        <v>331</v>
      </c>
      <c r="C179" s="824"/>
      <c r="D179" s="235"/>
      <c r="E179" s="624"/>
    </row>
    <row r="180" spans="1:5" ht="30" customHeight="1" outlineLevel="1" thickBot="1">
      <c r="A180" s="828"/>
      <c r="B180" s="825" t="s">
        <v>330</v>
      </c>
      <c r="C180" s="826"/>
      <c r="D180" s="239"/>
      <c r="E180" s="689"/>
    </row>
    <row r="181" spans="1:5" outlineLevel="1">
      <c r="A181" s="837" t="s">
        <v>336</v>
      </c>
      <c r="B181" s="838" t="s">
        <v>20</v>
      </c>
      <c r="C181" s="839"/>
      <c r="D181" s="188"/>
      <c r="E181" s="623" t="s">
        <v>335</v>
      </c>
    </row>
    <row r="182" spans="1:5" ht="15" customHeight="1" outlineLevel="1">
      <c r="A182" s="827"/>
      <c r="B182" s="823" t="s">
        <v>334</v>
      </c>
      <c r="C182" s="824"/>
      <c r="D182" s="20"/>
      <c r="E182" s="624"/>
    </row>
    <row r="183" spans="1:5" ht="15" customHeight="1" outlineLevel="1">
      <c r="A183" s="827"/>
      <c r="B183" s="823" t="s">
        <v>333</v>
      </c>
      <c r="C183" s="824"/>
      <c r="D183" s="20"/>
      <c r="E183" s="624"/>
    </row>
    <row r="184" spans="1:5" ht="15" customHeight="1" outlineLevel="1">
      <c r="A184" s="827"/>
      <c r="B184" s="823" t="s">
        <v>332</v>
      </c>
      <c r="C184" s="824"/>
      <c r="D184" s="20"/>
      <c r="E184" s="624"/>
    </row>
    <row r="185" spans="1:5" ht="30" customHeight="1" outlineLevel="1">
      <c r="A185" s="827"/>
      <c r="B185" s="823" t="s">
        <v>331</v>
      </c>
      <c r="C185" s="824"/>
      <c r="D185" s="235"/>
      <c r="E185" s="624"/>
    </row>
    <row r="186" spans="1:5" ht="30" customHeight="1" outlineLevel="1" thickBot="1">
      <c r="A186" s="828"/>
      <c r="B186" s="825" t="s">
        <v>330</v>
      </c>
      <c r="C186" s="826"/>
      <c r="D186" s="239"/>
      <c r="E186" s="689"/>
    </row>
    <row r="187" spans="1:5" outlineLevel="1">
      <c r="A187" s="837" t="s">
        <v>336</v>
      </c>
      <c r="B187" s="838" t="s">
        <v>20</v>
      </c>
      <c r="C187" s="839"/>
      <c r="D187" s="188"/>
      <c r="E187" s="623" t="s">
        <v>335</v>
      </c>
    </row>
    <row r="188" spans="1:5" ht="15" customHeight="1" outlineLevel="1">
      <c r="A188" s="827"/>
      <c r="B188" s="823" t="s">
        <v>334</v>
      </c>
      <c r="C188" s="824"/>
      <c r="D188" s="20"/>
      <c r="E188" s="624"/>
    </row>
    <row r="189" spans="1:5" ht="15" customHeight="1" outlineLevel="1">
      <c r="A189" s="827"/>
      <c r="B189" s="823" t="s">
        <v>333</v>
      </c>
      <c r="C189" s="824"/>
      <c r="D189" s="20"/>
      <c r="E189" s="624"/>
    </row>
    <row r="190" spans="1:5" ht="15" customHeight="1" outlineLevel="1">
      <c r="A190" s="827"/>
      <c r="B190" s="823" t="s">
        <v>332</v>
      </c>
      <c r="C190" s="824"/>
      <c r="D190" s="20"/>
      <c r="E190" s="624"/>
    </row>
    <row r="191" spans="1:5" ht="30" customHeight="1" outlineLevel="1">
      <c r="A191" s="827"/>
      <c r="B191" s="823" t="s">
        <v>331</v>
      </c>
      <c r="C191" s="824"/>
      <c r="D191" s="235"/>
      <c r="E191" s="624"/>
    </row>
    <row r="192" spans="1:5" ht="30" customHeight="1" outlineLevel="1" thickBot="1">
      <c r="A192" s="828"/>
      <c r="B192" s="825" t="s">
        <v>330</v>
      </c>
      <c r="C192" s="826"/>
      <c r="D192" s="239"/>
      <c r="E192" s="689"/>
    </row>
    <row r="193" spans="1:5" outlineLevel="1">
      <c r="A193" s="837" t="s">
        <v>336</v>
      </c>
      <c r="B193" s="838" t="s">
        <v>20</v>
      </c>
      <c r="C193" s="839"/>
      <c r="D193" s="188"/>
      <c r="E193" s="623" t="s">
        <v>335</v>
      </c>
    </row>
    <row r="194" spans="1:5" ht="15" customHeight="1" outlineLevel="1">
      <c r="A194" s="827"/>
      <c r="B194" s="823" t="s">
        <v>334</v>
      </c>
      <c r="C194" s="824"/>
      <c r="D194" s="20"/>
      <c r="E194" s="624"/>
    </row>
    <row r="195" spans="1:5" ht="15" customHeight="1" outlineLevel="1">
      <c r="A195" s="827"/>
      <c r="B195" s="823" t="s">
        <v>333</v>
      </c>
      <c r="C195" s="824"/>
      <c r="D195" s="20"/>
      <c r="E195" s="624"/>
    </row>
    <row r="196" spans="1:5" ht="15" customHeight="1" outlineLevel="1">
      <c r="A196" s="827"/>
      <c r="B196" s="823" t="s">
        <v>332</v>
      </c>
      <c r="C196" s="824"/>
      <c r="D196" s="20"/>
      <c r="E196" s="624"/>
    </row>
    <row r="197" spans="1:5" ht="30" customHeight="1" outlineLevel="1">
      <c r="A197" s="827"/>
      <c r="B197" s="823" t="s">
        <v>331</v>
      </c>
      <c r="C197" s="824"/>
      <c r="D197" s="235"/>
      <c r="E197" s="624"/>
    </row>
    <row r="198" spans="1:5" ht="30" customHeight="1" outlineLevel="1" thickBot="1">
      <c r="A198" s="828"/>
      <c r="B198" s="825" t="s">
        <v>330</v>
      </c>
      <c r="C198" s="826"/>
      <c r="D198" s="239"/>
      <c r="E198" s="689"/>
    </row>
    <row r="199" spans="1:5" outlineLevel="1">
      <c r="A199" s="837" t="s">
        <v>336</v>
      </c>
      <c r="B199" s="838" t="s">
        <v>20</v>
      </c>
      <c r="C199" s="839"/>
      <c r="D199" s="188"/>
      <c r="E199" s="623" t="s">
        <v>335</v>
      </c>
    </row>
    <row r="200" spans="1:5" ht="15" customHeight="1" outlineLevel="1">
      <c r="A200" s="827"/>
      <c r="B200" s="823" t="s">
        <v>334</v>
      </c>
      <c r="C200" s="824"/>
      <c r="D200" s="20"/>
      <c r="E200" s="624"/>
    </row>
    <row r="201" spans="1:5" ht="15" customHeight="1" outlineLevel="1">
      <c r="A201" s="827"/>
      <c r="B201" s="823" t="s">
        <v>333</v>
      </c>
      <c r="C201" s="824"/>
      <c r="D201" s="20"/>
      <c r="E201" s="624"/>
    </row>
    <row r="202" spans="1:5" ht="15" customHeight="1" outlineLevel="1">
      <c r="A202" s="827"/>
      <c r="B202" s="823" t="s">
        <v>332</v>
      </c>
      <c r="C202" s="824"/>
      <c r="D202" s="20"/>
      <c r="E202" s="624"/>
    </row>
    <row r="203" spans="1:5" ht="30" customHeight="1" outlineLevel="1">
      <c r="A203" s="827"/>
      <c r="B203" s="823" t="s">
        <v>331</v>
      </c>
      <c r="C203" s="824"/>
      <c r="D203" s="235"/>
      <c r="E203" s="624"/>
    </row>
    <row r="204" spans="1:5" ht="30" customHeight="1" outlineLevel="1" thickBot="1">
      <c r="A204" s="828"/>
      <c r="B204" s="825" t="s">
        <v>330</v>
      </c>
      <c r="C204" s="826"/>
      <c r="D204" s="239"/>
      <c r="E204" s="689"/>
    </row>
    <row r="205" spans="1:5" outlineLevel="1">
      <c r="A205" s="837" t="s">
        <v>336</v>
      </c>
      <c r="B205" s="838" t="s">
        <v>20</v>
      </c>
      <c r="C205" s="839"/>
      <c r="D205" s="188"/>
      <c r="E205" s="623" t="s">
        <v>335</v>
      </c>
    </row>
    <row r="206" spans="1:5" ht="15" customHeight="1" outlineLevel="1">
      <c r="A206" s="827"/>
      <c r="B206" s="823" t="s">
        <v>334</v>
      </c>
      <c r="C206" s="824"/>
      <c r="D206" s="20"/>
      <c r="E206" s="624"/>
    </row>
    <row r="207" spans="1:5" ht="15" customHeight="1" outlineLevel="1">
      <c r="A207" s="827"/>
      <c r="B207" s="823" t="s">
        <v>333</v>
      </c>
      <c r="C207" s="824"/>
      <c r="D207" s="20"/>
      <c r="E207" s="624"/>
    </row>
    <row r="208" spans="1:5" ht="15" customHeight="1" outlineLevel="1">
      <c r="A208" s="827"/>
      <c r="B208" s="823" t="s">
        <v>332</v>
      </c>
      <c r="C208" s="824"/>
      <c r="D208" s="20"/>
      <c r="E208" s="624"/>
    </row>
    <row r="209" spans="1:5" ht="30" customHeight="1" outlineLevel="1">
      <c r="A209" s="827"/>
      <c r="B209" s="823" t="s">
        <v>331</v>
      </c>
      <c r="C209" s="824"/>
      <c r="D209" s="235"/>
      <c r="E209" s="624"/>
    </row>
    <row r="210" spans="1:5" ht="30" customHeight="1" outlineLevel="1" thickBot="1">
      <c r="A210" s="828"/>
      <c r="B210" s="825" t="s">
        <v>330</v>
      </c>
      <c r="C210" s="826"/>
      <c r="D210" s="239"/>
      <c r="E210" s="689"/>
    </row>
    <row r="211" spans="1:5" outlineLevel="1">
      <c r="A211" s="837" t="s">
        <v>336</v>
      </c>
      <c r="B211" s="838" t="s">
        <v>20</v>
      </c>
      <c r="C211" s="839"/>
      <c r="D211" s="188"/>
      <c r="E211" s="623" t="s">
        <v>335</v>
      </c>
    </row>
    <row r="212" spans="1:5" ht="15" customHeight="1" outlineLevel="1">
      <c r="A212" s="827"/>
      <c r="B212" s="823" t="s">
        <v>334</v>
      </c>
      <c r="C212" s="824"/>
      <c r="D212" s="20"/>
      <c r="E212" s="624"/>
    </row>
    <row r="213" spans="1:5" ht="15" customHeight="1" outlineLevel="1">
      <c r="A213" s="827"/>
      <c r="B213" s="823" t="s">
        <v>333</v>
      </c>
      <c r="C213" s="824"/>
      <c r="D213" s="20"/>
      <c r="E213" s="624"/>
    </row>
    <row r="214" spans="1:5" ht="15" customHeight="1" outlineLevel="1">
      <c r="A214" s="827"/>
      <c r="B214" s="823" t="s">
        <v>332</v>
      </c>
      <c r="C214" s="824"/>
      <c r="D214" s="20"/>
      <c r="E214" s="624"/>
    </row>
    <row r="215" spans="1:5" ht="30" customHeight="1" outlineLevel="1">
      <c r="A215" s="827"/>
      <c r="B215" s="823" t="s">
        <v>331</v>
      </c>
      <c r="C215" s="824"/>
      <c r="D215" s="235"/>
      <c r="E215" s="624"/>
    </row>
    <row r="216" spans="1:5" ht="30" customHeight="1" outlineLevel="1" thickBot="1">
      <c r="A216" s="828"/>
      <c r="B216" s="825" t="s">
        <v>330</v>
      </c>
      <c r="C216" s="826"/>
      <c r="D216" s="239"/>
      <c r="E216" s="689"/>
    </row>
    <row r="217" spans="1:5" outlineLevel="1">
      <c r="A217" s="837" t="s">
        <v>336</v>
      </c>
      <c r="B217" s="838" t="s">
        <v>20</v>
      </c>
      <c r="C217" s="839"/>
      <c r="D217" s="188"/>
      <c r="E217" s="623" t="s">
        <v>335</v>
      </c>
    </row>
    <row r="218" spans="1:5" ht="15" customHeight="1" outlineLevel="1">
      <c r="A218" s="827"/>
      <c r="B218" s="823" t="s">
        <v>334</v>
      </c>
      <c r="C218" s="824"/>
      <c r="D218" s="20"/>
      <c r="E218" s="624"/>
    </row>
    <row r="219" spans="1:5" ht="15" customHeight="1" outlineLevel="1">
      <c r="A219" s="827"/>
      <c r="B219" s="823" t="s">
        <v>333</v>
      </c>
      <c r="C219" s="824"/>
      <c r="D219" s="20"/>
      <c r="E219" s="624"/>
    </row>
    <row r="220" spans="1:5" ht="15" customHeight="1" outlineLevel="1">
      <c r="A220" s="827"/>
      <c r="B220" s="823" t="s">
        <v>332</v>
      </c>
      <c r="C220" s="824"/>
      <c r="D220" s="20"/>
      <c r="E220" s="624"/>
    </row>
    <row r="221" spans="1:5" ht="30" customHeight="1" outlineLevel="1">
      <c r="A221" s="827"/>
      <c r="B221" s="823" t="s">
        <v>331</v>
      </c>
      <c r="C221" s="824"/>
      <c r="D221" s="235"/>
      <c r="E221" s="624"/>
    </row>
    <row r="222" spans="1:5" ht="30" customHeight="1" outlineLevel="1" thickBot="1">
      <c r="A222" s="828"/>
      <c r="B222" s="825" t="s">
        <v>330</v>
      </c>
      <c r="C222" s="826"/>
      <c r="D222" s="239"/>
      <c r="E222" s="689"/>
    </row>
    <row r="223" spans="1:5" outlineLevel="1">
      <c r="A223" s="837" t="s">
        <v>336</v>
      </c>
      <c r="B223" s="838" t="s">
        <v>20</v>
      </c>
      <c r="C223" s="839"/>
      <c r="D223" s="188"/>
      <c r="E223" s="623" t="s">
        <v>335</v>
      </c>
    </row>
    <row r="224" spans="1:5" ht="15" customHeight="1" outlineLevel="1">
      <c r="A224" s="827"/>
      <c r="B224" s="823" t="s">
        <v>334</v>
      </c>
      <c r="C224" s="824"/>
      <c r="D224" s="20"/>
      <c r="E224" s="624"/>
    </row>
    <row r="225" spans="1:5" ht="15" customHeight="1" outlineLevel="1">
      <c r="A225" s="827"/>
      <c r="B225" s="823" t="s">
        <v>333</v>
      </c>
      <c r="C225" s="824"/>
      <c r="D225" s="20"/>
      <c r="E225" s="624"/>
    </row>
    <row r="226" spans="1:5" ht="15" customHeight="1" outlineLevel="1">
      <c r="A226" s="827"/>
      <c r="B226" s="823" t="s">
        <v>332</v>
      </c>
      <c r="C226" s="824"/>
      <c r="D226" s="20"/>
      <c r="E226" s="624"/>
    </row>
    <row r="227" spans="1:5" ht="30" customHeight="1" outlineLevel="1">
      <c r="A227" s="827"/>
      <c r="B227" s="823" t="s">
        <v>331</v>
      </c>
      <c r="C227" s="824"/>
      <c r="D227" s="235"/>
      <c r="E227" s="624"/>
    </row>
    <row r="228" spans="1:5" ht="30" customHeight="1" outlineLevel="1" thickBot="1">
      <c r="A228" s="828"/>
      <c r="B228" s="825" t="s">
        <v>330</v>
      </c>
      <c r="C228" s="826"/>
      <c r="D228" s="239"/>
      <c r="E228" s="689"/>
    </row>
    <row r="229" spans="1:5" outlineLevel="1">
      <c r="A229" s="837" t="s">
        <v>336</v>
      </c>
      <c r="B229" s="838" t="s">
        <v>20</v>
      </c>
      <c r="C229" s="839"/>
      <c r="D229" s="188"/>
      <c r="E229" s="623" t="s">
        <v>335</v>
      </c>
    </row>
    <row r="230" spans="1:5" ht="15" customHeight="1" outlineLevel="1">
      <c r="A230" s="827"/>
      <c r="B230" s="823" t="s">
        <v>334</v>
      </c>
      <c r="C230" s="824"/>
      <c r="D230" s="20"/>
      <c r="E230" s="624"/>
    </row>
    <row r="231" spans="1:5" ht="15" customHeight="1" outlineLevel="1">
      <c r="A231" s="827"/>
      <c r="B231" s="823" t="s">
        <v>333</v>
      </c>
      <c r="C231" s="824"/>
      <c r="D231" s="20"/>
      <c r="E231" s="624"/>
    </row>
    <row r="232" spans="1:5" ht="15" customHeight="1" outlineLevel="1">
      <c r="A232" s="827"/>
      <c r="B232" s="823" t="s">
        <v>332</v>
      </c>
      <c r="C232" s="824"/>
      <c r="D232" s="20"/>
      <c r="E232" s="624"/>
    </row>
    <row r="233" spans="1:5" ht="30" customHeight="1" outlineLevel="1">
      <c r="A233" s="827"/>
      <c r="B233" s="823" t="s">
        <v>331</v>
      </c>
      <c r="C233" s="824"/>
      <c r="D233" s="235"/>
      <c r="E233" s="624"/>
    </row>
    <row r="234" spans="1:5" ht="30" customHeight="1" outlineLevel="1" thickBot="1">
      <c r="A234" s="828"/>
      <c r="B234" s="825" t="s">
        <v>330</v>
      </c>
      <c r="C234" s="826"/>
      <c r="D234" s="239"/>
      <c r="E234" s="689"/>
    </row>
    <row r="235" spans="1:5" outlineLevel="1">
      <c r="A235" s="837" t="s">
        <v>336</v>
      </c>
      <c r="B235" s="838" t="s">
        <v>20</v>
      </c>
      <c r="C235" s="839"/>
      <c r="D235" s="188"/>
      <c r="E235" s="623" t="s">
        <v>335</v>
      </c>
    </row>
    <row r="236" spans="1:5" ht="15" customHeight="1" outlineLevel="1">
      <c r="A236" s="827"/>
      <c r="B236" s="823" t="s">
        <v>334</v>
      </c>
      <c r="C236" s="824"/>
      <c r="D236" s="20"/>
      <c r="E236" s="624"/>
    </row>
    <row r="237" spans="1:5" ht="15" customHeight="1" outlineLevel="1">
      <c r="A237" s="827"/>
      <c r="B237" s="823" t="s">
        <v>333</v>
      </c>
      <c r="C237" s="824"/>
      <c r="D237" s="20"/>
      <c r="E237" s="624"/>
    </row>
    <row r="238" spans="1:5" ht="15" customHeight="1" outlineLevel="1">
      <c r="A238" s="827"/>
      <c r="B238" s="823" t="s">
        <v>332</v>
      </c>
      <c r="C238" s="824"/>
      <c r="D238" s="20"/>
      <c r="E238" s="624"/>
    </row>
    <row r="239" spans="1:5" ht="30" customHeight="1" outlineLevel="1">
      <c r="A239" s="827"/>
      <c r="B239" s="823" t="s">
        <v>331</v>
      </c>
      <c r="C239" s="824"/>
      <c r="D239" s="235"/>
      <c r="E239" s="624"/>
    </row>
    <row r="240" spans="1:5" ht="30" customHeight="1" outlineLevel="1" thickBot="1">
      <c r="A240" s="828"/>
      <c r="B240" s="825" t="s">
        <v>330</v>
      </c>
      <c r="C240" s="826"/>
      <c r="D240" s="239"/>
      <c r="E240" s="689"/>
    </row>
    <row r="241" spans="1:5" outlineLevel="1">
      <c r="A241" s="837" t="s">
        <v>336</v>
      </c>
      <c r="B241" s="838" t="s">
        <v>20</v>
      </c>
      <c r="C241" s="839"/>
      <c r="D241" s="188"/>
      <c r="E241" s="623" t="s">
        <v>335</v>
      </c>
    </row>
    <row r="242" spans="1:5" ht="15" customHeight="1" outlineLevel="1">
      <c r="A242" s="827"/>
      <c r="B242" s="823" t="s">
        <v>334</v>
      </c>
      <c r="C242" s="824"/>
      <c r="D242" s="20"/>
      <c r="E242" s="624"/>
    </row>
    <row r="243" spans="1:5" ht="15" customHeight="1" outlineLevel="1">
      <c r="A243" s="827"/>
      <c r="B243" s="823" t="s">
        <v>333</v>
      </c>
      <c r="C243" s="824"/>
      <c r="D243" s="20"/>
      <c r="E243" s="624"/>
    </row>
    <row r="244" spans="1:5" ht="15" customHeight="1" outlineLevel="1">
      <c r="A244" s="827"/>
      <c r="B244" s="823" t="s">
        <v>332</v>
      </c>
      <c r="C244" s="824"/>
      <c r="D244" s="20"/>
      <c r="E244" s="624"/>
    </row>
    <row r="245" spans="1:5" ht="30" customHeight="1" outlineLevel="1">
      <c r="A245" s="827"/>
      <c r="B245" s="823" t="s">
        <v>331</v>
      </c>
      <c r="C245" s="824"/>
      <c r="D245" s="235"/>
      <c r="E245" s="624"/>
    </row>
    <row r="246" spans="1:5" ht="30" customHeight="1" outlineLevel="1" thickBot="1">
      <c r="A246" s="828"/>
      <c r="B246" s="825" t="s">
        <v>330</v>
      </c>
      <c r="C246" s="826"/>
      <c r="D246" s="239"/>
      <c r="E246" s="689"/>
    </row>
    <row r="247" spans="1:5" outlineLevel="1">
      <c r="A247" s="837" t="s">
        <v>336</v>
      </c>
      <c r="B247" s="838" t="s">
        <v>20</v>
      </c>
      <c r="C247" s="839"/>
      <c r="D247" s="188"/>
      <c r="E247" s="623" t="s">
        <v>335</v>
      </c>
    </row>
    <row r="248" spans="1:5" ht="15" customHeight="1" outlineLevel="1">
      <c r="A248" s="827"/>
      <c r="B248" s="823" t="s">
        <v>334</v>
      </c>
      <c r="C248" s="824"/>
      <c r="D248" s="20"/>
      <c r="E248" s="624"/>
    </row>
    <row r="249" spans="1:5" ht="15" customHeight="1" outlineLevel="1">
      <c r="A249" s="827"/>
      <c r="B249" s="823" t="s">
        <v>333</v>
      </c>
      <c r="C249" s="824"/>
      <c r="D249" s="20"/>
      <c r="E249" s="624"/>
    </row>
    <row r="250" spans="1:5" ht="15" customHeight="1" outlineLevel="1">
      <c r="A250" s="827"/>
      <c r="B250" s="823" t="s">
        <v>332</v>
      </c>
      <c r="C250" s="824"/>
      <c r="D250" s="20"/>
      <c r="E250" s="624"/>
    </row>
    <row r="251" spans="1:5" ht="30" customHeight="1" outlineLevel="1">
      <c r="A251" s="827"/>
      <c r="B251" s="823" t="s">
        <v>331</v>
      </c>
      <c r="C251" s="824"/>
      <c r="D251" s="235"/>
      <c r="E251" s="624"/>
    </row>
    <row r="252" spans="1:5" ht="30" customHeight="1" outlineLevel="1" thickBot="1">
      <c r="A252" s="828"/>
      <c r="B252" s="825" t="s">
        <v>330</v>
      </c>
      <c r="C252" s="826"/>
      <c r="D252" s="239"/>
      <c r="E252" s="689"/>
    </row>
    <row r="253" spans="1:5" outlineLevel="1">
      <c r="A253" s="837" t="s">
        <v>336</v>
      </c>
      <c r="B253" s="838" t="s">
        <v>20</v>
      </c>
      <c r="C253" s="839"/>
      <c r="D253" s="188"/>
      <c r="E253" s="623" t="s">
        <v>335</v>
      </c>
    </row>
    <row r="254" spans="1:5" ht="15" customHeight="1" outlineLevel="1">
      <c r="A254" s="827"/>
      <c r="B254" s="823" t="s">
        <v>334</v>
      </c>
      <c r="C254" s="824"/>
      <c r="D254" s="20"/>
      <c r="E254" s="624"/>
    </row>
    <row r="255" spans="1:5" ht="15" customHeight="1" outlineLevel="1">
      <c r="A255" s="827"/>
      <c r="B255" s="823" t="s">
        <v>333</v>
      </c>
      <c r="C255" s="824"/>
      <c r="D255" s="20"/>
      <c r="E255" s="624"/>
    </row>
    <row r="256" spans="1:5" ht="15" customHeight="1" outlineLevel="1">
      <c r="A256" s="827"/>
      <c r="B256" s="823" t="s">
        <v>332</v>
      </c>
      <c r="C256" s="824"/>
      <c r="D256" s="20"/>
      <c r="E256" s="624"/>
    </row>
    <row r="257" spans="1:5" ht="30" customHeight="1" outlineLevel="1">
      <c r="A257" s="827"/>
      <c r="B257" s="823" t="s">
        <v>331</v>
      </c>
      <c r="C257" s="824"/>
      <c r="D257" s="235"/>
      <c r="E257" s="624"/>
    </row>
    <row r="258" spans="1:5" ht="30" customHeight="1" outlineLevel="1" thickBot="1">
      <c r="A258" s="828"/>
      <c r="B258" s="825" t="s">
        <v>330</v>
      </c>
      <c r="C258" s="826"/>
      <c r="D258" s="239"/>
      <c r="E258" s="689"/>
    </row>
    <row r="259" spans="1:5" outlineLevel="1">
      <c r="A259" s="837" t="s">
        <v>336</v>
      </c>
      <c r="B259" s="838" t="s">
        <v>20</v>
      </c>
      <c r="C259" s="839"/>
      <c r="D259" s="188"/>
      <c r="E259" s="623" t="s">
        <v>335</v>
      </c>
    </row>
    <row r="260" spans="1:5" ht="15" customHeight="1" outlineLevel="1">
      <c r="A260" s="827"/>
      <c r="B260" s="823" t="s">
        <v>334</v>
      </c>
      <c r="C260" s="824"/>
      <c r="D260" s="20"/>
      <c r="E260" s="624"/>
    </row>
    <row r="261" spans="1:5" ht="15" customHeight="1" outlineLevel="1">
      <c r="A261" s="827"/>
      <c r="B261" s="823" t="s">
        <v>333</v>
      </c>
      <c r="C261" s="824"/>
      <c r="D261" s="20"/>
      <c r="E261" s="624"/>
    </row>
    <row r="262" spans="1:5" ht="15" customHeight="1" outlineLevel="1">
      <c r="A262" s="827"/>
      <c r="B262" s="823" t="s">
        <v>332</v>
      </c>
      <c r="C262" s="824"/>
      <c r="D262" s="20"/>
      <c r="E262" s="624"/>
    </row>
    <row r="263" spans="1:5" ht="30" customHeight="1" outlineLevel="1">
      <c r="A263" s="827"/>
      <c r="B263" s="823" t="s">
        <v>331</v>
      </c>
      <c r="C263" s="824"/>
      <c r="D263" s="235"/>
      <c r="E263" s="624"/>
    </row>
    <row r="264" spans="1:5" ht="30" customHeight="1" outlineLevel="1" thickBot="1">
      <c r="A264" s="828"/>
      <c r="B264" s="825" t="s">
        <v>330</v>
      </c>
      <c r="C264" s="826"/>
      <c r="D264" s="239"/>
      <c r="E264" s="689"/>
    </row>
    <row r="265" spans="1:5" outlineLevel="1">
      <c r="A265" s="837" t="s">
        <v>336</v>
      </c>
      <c r="B265" s="838" t="s">
        <v>20</v>
      </c>
      <c r="C265" s="839"/>
      <c r="D265" s="188"/>
      <c r="E265" s="623" t="s">
        <v>335</v>
      </c>
    </row>
    <row r="266" spans="1:5" ht="15" customHeight="1" outlineLevel="1">
      <c r="A266" s="827"/>
      <c r="B266" s="823" t="s">
        <v>334</v>
      </c>
      <c r="C266" s="824"/>
      <c r="D266" s="20"/>
      <c r="E266" s="624"/>
    </row>
    <row r="267" spans="1:5" ht="15" customHeight="1" outlineLevel="1">
      <c r="A267" s="827"/>
      <c r="B267" s="823" t="s">
        <v>333</v>
      </c>
      <c r="C267" s="824"/>
      <c r="D267" s="20"/>
      <c r="E267" s="624"/>
    </row>
    <row r="268" spans="1:5" ht="15" customHeight="1" outlineLevel="1">
      <c r="A268" s="827"/>
      <c r="B268" s="823" t="s">
        <v>332</v>
      </c>
      <c r="C268" s="824"/>
      <c r="D268" s="20"/>
      <c r="E268" s="624"/>
    </row>
    <row r="269" spans="1:5" ht="30" customHeight="1" outlineLevel="1">
      <c r="A269" s="827"/>
      <c r="B269" s="823" t="s">
        <v>331</v>
      </c>
      <c r="C269" s="824"/>
      <c r="D269" s="235"/>
      <c r="E269" s="624"/>
    </row>
    <row r="270" spans="1:5" ht="30" customHeight="1" outlineLevel="1" thickBot="1">
      <c r="A270" s="828"/>
      <c r="B270" s="825" t="s">
        <v>330</v>
      </c>
      <c r="C270" s="826"/>
      <c r="D270" s="239"/>
      <c r="E270" s="689"/>
    </row>
    <row r="271" spans="1:5" outlineLevel="1">
      <c r="A271" s="837" t="s">
        <v>336</v>
      </c>
      <c r="B271" s="838" t="s">
        <v>20</v>
      </c>
      <c r="C271" s="839"/>
      <c r="D271" s="188"/>
      <c r="E271" s="623" t="s">
        <v>335</v>
      </c>
    </row>
    <row r="272" spans="1:5" ht="15" customHeight="1" outlineLevel="1">
      <c r="A272" s="827"/>
      <c r="B272" s="823" t="s">
        <v>334</v>
      </c>
      <c r="C272" s="824"/>
      <c r="D272" s="20"/>
      <c r="E272" s="624"/>
    </row>
    <row r="273" spans="1:5" ht="15" customHeight="1" outlineLevel="1">
      <c r="A273" s="827"/>
      <c r="B273" s="823" t="s">
        <v>333</v>
      </c>
      <c r="C273" s="824"/>
      <c r="D273" s="20"/>
      <c r="E273" s="624"/>
    </row>
    <row r="274" spans="1:5" ht="15" customHeight="1" outlineLevel="1">
      <c r="A274" s="827"/>
      <c r="B274" s="823" t="s">
        <v>332</v>
      </c>
      <c r="C274" s="824"/>
      <c r="D274" s="20"/>
      <c r="E274" s="624"/>
    </row>
    <row r="275" spans="1:5" ht="30" customHeight="1" outlineLevel="1">
      <c r="A275" s="827"/>
      <c r="B275" s="823" t="s">
        <v>331</v>
      </c>
      <c r="C275" s="824"/>
      <c r="D275" s="235"/>
      <c r="E275" s="624"/>
    </row>
    <row r="276" spans="1:5" ht="30" customHeight="1" outlineLevel="1" thickBot="1">
      <c r="A276" s="828"/>
      <c r="B276" s="825" t="s">
        <v>330</v>
      </c>
      <c r="C276" s="826"/>
      <c r="D276" s="239"/>
      <c r="E276" s="689"/>
    </row>
    <row r="277" spans="1:5" outlineLevel="1">
      <c r="A277" s="837" t="s">
        <v>336</v>
      </c>
      <c r="B277" s="838" t="s">
        <v>20</v>
      </c>
      <c r="C277" s="839"/>
      <c r="D277" s="188"/>
      <c r="E277" s="623" t="s">
        <v>335</v>
      </c>
    </row>
    <row r="278" spans="1:5" ht="15" customHeight="1" outlineLevel="1">
      <c r="A278" s="827"/>
      <c r="B278" s="823" t="s">
        <v>334</v>
      </c>
      <c r="C278" s="824"/>
      <c r="D278" s="20"/>
      <c r="E278" s="624"/>
    </row>
    <row r="279" spans="1:5" ht="15" customHeight="1" outlineLevel="1">
      <c r="A279" s="827"/>
      <c r="B279" s="823" t="s">
        <v>333</v>
      </c>
      <c r="C279" s="824"/>
      <c r="D279" s="20"/>
      <c r="E279" s="624"/>
    </row>
    <row r="280" spans="1:5" ht="15" customHeight="1" outlineLevel="1">
      <c r="A280" s="827"/>
      <c r="B280" s="823" t="s">
        <v>332</v>
      </c>
      <c r="C280" s="824"/>
      <c r="D280" s="20"/>
      <c r="E280" s="624"/>
    </row>
    <row r="281" spans="1:5" ht="30" customHeight="1" outlineLevel="1">
      <c r="A281" s="827"/>
      <c r="B281" s="823" t="s">
        <v>331</v>
      </c>
      <c r="C281" s="824"/>
      <c r="D281" s="235"/>
      <c r="E281" s="624"/>
    </row>
    <row r="282" spans="1:5" ht="30" customHeight="1" outlineLevel="1" thickBot="1">
      <c r="A282" s="828"/>
      <c r="B282" s="825" t="s">
        <v>330</v>
      </c>
      <c r="C282" s="826"/>
      <c r="D282" s="239"/>
      <c r="E282" s="689"/>
    </row>
    <row r="283" spans="1:5" outlineLevel="1">
      <c r="A283" s="837" t="s">
        <v>336</v>
      </c>
      <c r="B283" s="838" t="s">
        <v>20</v>
      </c>
      <c r="C283" s="839"/>
      <c r="D283" s="188"/>
      <c r="E283" s="623" t="s">
        <v>335</v>
      </c>
    </row>
    <row r="284" spans="1:5" ht="15" customHeight="1" outlineLevel="1">
      <c r="A284" s="827"/>
      <c r="B284" s="823" t="s">
        <v>334</v>
      </c>
      <c r="C284" s="824"/>
      <c r="D284" s="20"/>
      <c r="E284" s="624"/>
    </row>
    <row r="285" spans="1:5" ht="15" customHeight="1" outlineLevel="1">
      <c r="A285" s="827"/>
      <c r="B285" s="823" t="s">
        <v>333</v>
      </c>
      <c r="C285" s="824"/>
      <c r="D285" s="20"/>
      <c r="E285" s="624"/>
    </row>
    <row r="286" spans="1:5" ht="15" customHeight="1" outlineLevel="1">
      <c r="A286" s="827"/>
      <c r="B286" s="823" t="s">
        <v>332</v>
      </c>
      <c r="C286" s="824"/>
      <c r="D286" s="20"/>
      <c r="E286" s="624"/>
    </row>
    <row r="287" spans="1:5" ht="30" customHeight="1" outlineLevel="1">
      <c r="A287" s="827"/>
      <c r="B287" s="823" t="s">
        <v>331</v>
      </c>
      <c r="C287" s="824"/>
      <c r="D287" s="235"/>
      <c r="E287" s="624"/>
    </row>
    <row r="288" spans="1:5" ht="30" customHeight="1" outlineLevel="1" thickBot="1">
      <c r="A288" s="828"/>
      <c r="B288" s="825" t="s">
        <v>330</v>
      </c>
      <c r="C288" s="826"/>
      <c r="D288" s="239"/>
      <c r="E288" s="689"/>
    </row>
    <row r="289" spans="1:5" outlineLevel="1">
      <c r="A289" s="837" t="s">
        <v>336</v>
      </c>
      <c r="B289" s="838" t="s">
        <v>20</v>
      </c>
      <c r="C289" s="839"/>
      <c r="D289" s="188"/>
      <c r="E289" s="623" t="s">
        <v>335</v>
      </c>
    </row>
    <row r="290" spans="1:5" ht="15" customHeight="1" outlineLevel="1">
      <c r="A290" s="827"/>
      <c r="B290" s="823" t="s">
        <v>334</v>
      </c>
      <c r="C290" s="824"/>
      <c r="D290" s="20"/>
      <c r="E290" s="624"/>
    </row>
    <row r="291" spans="1:5" ht="15" customHeight="1" outlineLevel="1">
      <c r="A291" s="827"/>
      <c r="B291" s="823" t="s">
        <v>333</v>
      </c>
      <c r="C291" s="824"/>
      <c r="D291" s="20"/>
      <c r="E291" s="624"/>
    </row>
    <row r="292" spans="1:5" ht="15" customHeight="1" outlineLevel="1">
      <c r="A292" s="827"/>
      <c r="B292" s="823" t="s">
        <v>332</v>
      </c>
      <c r="C292" s="824"/>
      <c r="D292" s="20"/>
      <c r="E292" s="624"/>
    </row>
    <row r="293" spans="1:5" ht="30" customHeight="1" outlineLevel="1">
      <c r="A293" s="827"/>
      <c r="B293" s="823" t="s">
        <v>331</v>
      </c>
      <c r="C293" s="824"/>
      <c r="D293" s="235"/>
      <c r="E293" s="624"/>
    </row>
    <row r="294" spans="1:5" ht="30" customHeight="1" outlineLevel="1" thickBot="1">
      <c r="A294" s="828"/>
      <c r="B294" s="825" t="s">
        <v>330</v>
      </c>
      <c r="C294" s="826"/>
      <c r="D294" s="239"/>
      <c r="E294" s="689"/>
    </row>
    <row r="295" spans="1:5" outlineLevel="1">
      <c r="A295" s="837" t="s">
        <v>336</v>
      </c>
      <c r="B295" s="838" t="s">
        <v>20</v>
      </c>
      <c r="C295" s="839"/>
      <c r="D295" s="188"/>
      <c r="E295" s="623" t="s">
        <v>335</v>
      </c>
    </row>
    <row r="296" spans="1:5" ht="15" customHeight="1" outlineLevel="1">
      <c r="A296" s="827"/>
      <c r="B296" s="823" t="s">
        <v>334</v>
      </c>
      <c r="C296" s="824"/>
      <c r="D296" s="20"/>
      <c r="E296" s="624"/>
    </row>
    <row r="297" spans="1:5" ht="15" customHeight="1" outlineLevel="1">
      <c r="A297" s="827"/>
      <c r="B297" s="823" t="s">
        <v>333</v>
      </c>
      <c r="C297" s="824"/>
      <c r="D297" s="20"/>
      <c r="E297" s="624"/>
    </row>
    <row r="298" spans="1:5" ht="15" customHeight="1" outlineLevel="1">
      <c r="A298" s="827"/>
      <c r="B298" s="823" t="s">
        <v>332</v>
      </c>
      <c r="C298" s="824"/>
      <c r="D298" s="20"/>
      <c r="E298" s="624"/>
    </row>
    <row r="299" spans="1:5" ht="30" customHeight="1" outlineLevel="1">
      <c r="A299" s="827"/>
      <c r="B299" s="823" t="s">
        <v>331</v>
      </c>
      <c r="C299" s="824"/>
      <c r="D299" s="235"/>
      <c r="E299" s="624"/>
    </row>
    <row r="300" spans="1:5" ht="30" customHeight="1" outlineLevel="1" thickBot="1">
      <c r="A300" s="828"/>
      <c r="B300" s="825" t="s">
        <v>330</v>
      </c>
      <c r="C300" s="826"/>
      <c r="D300" s="239"/>
      <c r="E300" s="689"/>
    </row>
    <row r="301" spans="1:5" outlineLevel="1">
      <c r="A301" s="837" t="s">
        <v>336</v>
      </c>
      <c r="B301" s="838" t="s">
        <v>20</v>
      </c>
      <c r="C301" s="839"/>
      <c r="D301" s="188"/>
      <c r="E301" s="623" t="s">
        <v>335</v>
      </c>
    </row>
    <row r="302" spans="1:5" ht="15" customHeight="1" outlineLevel="1">
      <c r="A302" s="827"/>
      <c r="B302" s="823" t="s">
        <v>334</v>
      </c>
      <c r="C302" s="824"/>
      <c r="D302" s="20"/>
      <c r="E302" s="624"/>
    </row>
    <row r="303" spans="1:5" ht="15" customHeight="1" outlineLevel="1">
      <c r="A303" s="827"/>
      <c r="B303" s="823" t="s">
        <v>333</v>
      </c>
      <c r="C303" s="824"/>
      <c r="D303" s="20"/>
      <c r="E303" s="624"/>
    </row>
    <row r="304" spans="1:5" ht="15" customHeight="1" outlineLevel="1">
      <c r="A304" s="827"/>
      <c r="B304" s="823" t="s">
        <v>332</v>
      </c>
      <c r="C304" s="824"/>
      <c r="D304" s="20"/>
      <c r="E304" s="624"/>
    </row>
    <row r="305" spans="1:5" ht="30" customHeight="1" outlineLevel="1">
      <c r="A305" s="827"/>
      <c r="B305" s="823" t="s">
        <v>331</v>
      </c>
      <c r="C305" s="824"/>
      <c r="D305" s="235"/>
      <c r="E305" s="624"/>
    </row>
    <row r="306" spans="1:5" ht="30" customHeight="1" outlineLevel="1" thickBot="1">
      <c r="A306" s="828"/>
      <c r="B306" s="825" t="s">
        <v>330</v>
      </c>
      <c r="C306" s="826"/>
      <c r="D306" s="239"/>
      <c r="E306" s="689"/>
    </row>
    <row r="307" spans="1:5" collapsed="1">
      <c r="A307" s="186"/>
      <c r="B307" s="186"/>
      <c r="C307" s="186"/>
      <c r="D307" s="186"/>
      <c r="E307" s="186"/>
    </row>
  </sheetData>
  <dataConsolidate/>
  <mergeCells count="406">
    <mergeCell ref="A301:A306"/>
    <mergeCell ref="B301:C301"/>
    <mergeCell ref="E301:E306"/>
    <mergeCell ref="B302:C302"/>
    <mergeCell ref="B303:C303"/>
    <mergeCell ref="B304:C304"/>
    <mergeCell ref="B305:C305"/>
    <mergeCell ref="B306:C306"/>
    <mergeCell ref="A277:A282"/>
    <mergeCell ref="B277:C277"/>
    <mergeCell ref="E277:E282"/>
    <mergeCell ref="B278:C278"/>
    <mergeCell ref="B279:C279"/>
    <mergeCell ref="B280:C280"/>
    <mergeCell ref="B281:C281"/>
    <mergeCell ref="B282:C282"/>
    <mergeCell ref="A289:A294"/>
    <mergeCell ref="B289:C289"/>
    <mergeCell ref="E289:E294"/>
    <mergeCell ref="B290:C290"/>
    <mergeCell ref="B291:C291"/>
    <mergeCell ref="B292:C292"/>
    <mergeCell ref="B293:C293"/>
    <mergeCell ref="B294:C294"/>
    <mergeCell ref="A271:A276"/>
    <mergeCell ref="B271:C271"/>
    <mergeCell ref="E271:E276"/>
    <mergeCell ref="B272:C272"/>
    <mergeCell ref="B273:C273"/>
    <mergeCell ref="B274:C274"/>
    <mergeCell ref="B275:C275"/>
    <mergeCell ref="B276:C276"/>
    <mergeCell ref="A295:A300"/>
    <mergeCell ref="B295:C295"/>
    <mergeCell ref="E295:E300"/>
    <mergeCell ref="B296:C296"/>
    <mergeCell ref="B297:C297"/>
    <mergeCell ref="B298:C298"/>
    <mergeCell ref="B299:C299"/>
    <mergeCell ref="B300:C300"/>
    <mergeCell ref="A283:A288"/>
    <mergeCell ref="B283:C283"/>
    <mergeCell ref="E283:E288"/>
    <mergeCell ref="B284:C284"/>
    <mergeCell ref="B285:C285"/>
    <mergeCell ref="B286:C286"/>
    <mergeCell ref="B287:C287"/>
    <mergeCell ref="B288:C288"/>
    <mergeCell ref="A265:A270"/>
    <mergeCell ref="B265:C265"/>
    <mergeCell ref="E265:E270"/>
    <mergeCell ref="B266:C266"/>
    <mergeCell ref="B267:C267"/>
    <mergeCell ref="B268:C268"/>
    <mergeCell ref="B269:C269"/>
    <mergeCell ref="B270:C270"/>
    <mergeCell ref="A259:A264"/>
    <mergeCell ref="B259:C259"/>
    <mergeCell ref="E259:E264"/>
    <mergeCell ref="B260:C260"/>
    <mergeCell ref="B261:C261"/>
    <mergeCell ref="B262:C262"/>
    <mergeCell ref="B263:C263"/>
    <mergeCell ref="B264:C264"/>
    <mergeCell ref="A253:A258"/>
    <mergeCell ref="B253:C253"/>
    <mergeCell ref="E253:E258"/>
    <mergeCell ref="B254:C254"/>
    <mergeCell ref="B255:C255"/>
    <mergeCell ref="B256:C256"/>
    <mergeCell ref="B257:C257"/>
    <mergeCell ref="B258:C258"/>
    <mergeCell ref="A247:A252"/>
    <mergeCell ref="B247:C247"/>
    <mergeCell ref="E247:E252"/>
    <mergeCell ref="B248:C248"/>
    <mergeCell ref="B249:C249"/>
    <mergeCell ref="B250:C250"/>
    <mergeCell ref="B251:C251"/>
    <mergeCell ref="B252:C252"/>
    <mergeCell ref="A241:A246"/>
    <mergeCell ref="B241:C241"/>
    <mergeCell ref="E241:E246"/>
    <mergeCell ref="B242:C242"/>
    <mergeCell ref="B243:C243"/>
    <mergeCell ref="B244:C244"/>
    <mergeCell ref="B245:C245"/>
    <mergeCell ref="B246:C246"/>
    <mergeCell ref="A235:A240"/>
    <mergeCell ref="B235:C235"/>
    <mergeCell ref="E235:E240"/>
    <mergeCell ref="B236:C236"/>
    <mergeCell ref="B237:C237"/>
    <mergeCell ref="B238:C238"/>
    <mergeCell ref="B239:C239"/>
    <mergeCell ref="B240:C240"/>
    <mergeCell ref="A229:A234"/>
    <mergeCell ref="B229:C229"/>
    <mergeCell ref="E229:E234"/>
    <mergeCell ref="B230:C230"/>
    <mergeCell ref="B231:C231"/>
    <mergeCell ref="B232:C232"/>
    <mergeCell ref="B233:C233"/>
    <mergeCell ref="B234:C234"/>
    <mergeCell ref="A223:A228"/>
    <mergeCell ref="B223:C223"/>
    <mergeCell ref="E223:E228"/>
    <mergeCell ref="B224:C224"/>
    <mergeCell ref="B225:C225"/>
    <mergeCell ref="B226:C226"/>
    <mergeCell ref="B227:C227"/>
    <mergeCell ref="B228:C228"/>
    <mergeCell ref="A217:A222"/>
    <mergeCell ref="B217:C217"/>
    <mergeCell ref="E217:E222"/>
    <mergeCell ref="B218:C218"/>
    <mergeCell ref="B219:C219"/>
    <mergeCell ref="B220:C220"/>
    <mergeCell ref="B221:C221"/>
    <mergeCell ref="B222:C222"/>
    <mergeCell ref="A211:A216"/>
    <mergeCell ref="B211:C211"/>
    <mergeCell ref="E211:E216"/>
    <mergeCell ref="B212:C212"/>
    <mergeCell ref="B213:C213"/>
    <mergeCell ref="B214:C214"/>
    <mergeCell ref="B215:C215"/>
    <mergeCell ref="B216:C216"/>
    <mergeCell ref="A205:A210"/>
    <mergeCell ref="B205:C205"/>
    <mergeCell ref="E205:E210"/>
    <mergeCell ref="B206:C206"/>
    <mergeCell ref="B207:C207"/>
    <mergeCell ref="B208:C208"/>
    <mergeCell ref="B209:C209"/>
    <mergeCell ref="B210:C210"/>
    <mergeCell ref="A199:A204"/>
    <mergeCell ref="B199:C199"/>
    <mergeCell ref="E199:E204"/>
    <mergeCell ref="B200:C200"/>
    <mergeCell ref="B201:C201"/>
    <mergeCell ref="B202:C202"/>
    <mergeCell ref="B203:C203"/>
    <mergeCell ref="B204:C204"/>
    <mergeCell ref="A193:A198"/>
    <mergeCell ref="B193:C193"/>
    <mergeCell ref="E193:E198"/>
    <mergeCell ref="B194:C194"/>
    <mergeCell ref="B195:C195"/>
    <mergeCell ref="B196:C196"/>
    <mergeCell ref="B197:C197"/>
    <mergeCell ref="B198:C198"/>
    <mergeCell ref="A187:A192"/>
    <mergeCell ref="B187:C187"/>
    <mergeCell ref="E187:E192"/>
    <mergeCell ref="B188:C188"/>
    <mergeCell ref="B189:C189"/>
    <mergeCell ref="B190:C190"/>
    <mergeCell ref="B191:C191"/>
    <mergeCell ref="B192:C192"/>
    <mergeCell ref="A181:A186"/>
    <mergeCell ref="B181:C181"/>
    <mergeCell ref="E181:E186"/>
    <mergeCell ref="B182:C182"/>
    <mergeCell ref="B183:C183"/>
    <mergeCell ref="B184:C184"/>
    <mergeCell ref="B185:C185"/>
    <mergeCell ref="B186:C186"/>
    <mergeCell ref="A175:A180"/>
    <mergeCell ref="B175:C175"/>
    <mergeCell ref="E175:E180"/>
    <mergeCell ref="B176:C176"/>
    <mergeCell ref="B177:C177"/>
    <mergeCell ref="B178:C178"/>
    <mergeCell ref="B179:C179"/>
    <mergeCell ref="B180:C180"/>
    <mergeCell ref="A169:A174"/>
    <mergeCell ref="B169:C169"/>
    <mergeCell ref="E169:E174"/>
    <mergeCell ref="B170:C170"/>
    <mergeCell ref="B171:C171"/>
    <mergeCell ref="B172:C172"/>
    <mergeCell ref="B173:C173"/>
    <mergeCell ref="B174:C174"/>
    <mergeCell ref="A163:A168"/>
    <mergeCell ref="B163:C163"/>
    <mergeCell ref="E163:E168"/>
    <mergeCell ref="B164:C164"/>
    <mergeCell ref="B165:C165"/>
    <mergeCell ref="B166:C166"/>
    <mergeCell ref="B167:C167"/>
    <mergeCell ref="B168:C168"/>
    <mergeCell ref="A157:A162"/>
    <mergeCell ref="B157:C157"/>
    <mergeCell ref="E157:E162"/>
    <mergeCell ref="B158:C158"/>
    <mergeCell ref="B159:C159"/>
    <mergeCell ref="B160:C160"/>
    <mergeCell ref="B161:C161"/>
    <mergeCell ref="B162:C162"/>
    <mergeCell ref="A151:A156"/>
    <mergeCell ref="B151:C151"/>
    <mergeCell ref="E151:E156"/>
    <mergeCell ref="B152:C152"/>
    <mergeCell ref="B153:C153"/>
    <mergeCell ref="B154:C154"/>
    <mergeCell ref="B155:C155"/>
    <mergeCell ref="B156:C156"/>
    <mergeCell ref="A145:A150"/>
    <mergeCell ref="B145:C145"/>
    <mergeCell ref="E145:E150"/>
    <mergeCell ref="B146:C146"/>
    <mergeCell ref="B147:C147"/>
    <mergeCell ref="B148:C148"/>
    <mergeCell ref="B149:C149"/>
    <mergeCell ref="B150:C150"/>
    <mergeCell ref="A139:A144"/>
    <mergeCell ref="B139:C139"/>
    <mergeCell ref="E139:E144"/>
    <mergeCell ref="B140:C140"/>
    <mergeCell ref="B141:C141"/>
    <mergeCell ref="B142:C142"/>
    <mergeCell ref="B143:C143"/>
    <mergeCell ref="B144:C144"/>
    <mergeCell ref="A133:A138"/>
    <mergeCell ref="B133:C133"/>
    <mergeCell ref="E133:E138"/>
    <mergeCell ref="B134:C134"/>
    <mergeCell ref="B135:C135"/>
    <mergeCell ref="B136:C136"/>
    <mergeCell ref="B137:C137"/>
    <mergeCell ref="B138:C138"/>
    <mergeCell ref="A127:A132"/>
    <mergeCell ref="B127:C127"/>
    <mergeCell ref="E127:E132"/>
    <mergeCell ref="B128:C128"/>
    <mergeCell ref="B129:C129"/>
    <mergeCell ref="B130:C130"/>
    <mergeCell ref="B131:C131"/>
    <mergeCell ref="B132:C132"/>
    <mergeCell ref="A121:A126"/>
    <mergeCell ref="B121:C121"/>
    <mergeCell ref="E121:E126"/>
    <mergeCell ref="B122:C122"/>
    <mergeCell ref="B123:C123"/>
    <mergeCell ref="B124:C124"/>
    <mergeCell ref="B125:C125"/>
    <mergeCell ref="B126:C126"/>
    <mergeCell ref="A115:A120"/>
    <mergeCell ref="B115:C115"/>
    <mergeCell ref="E115:E120"/>
    <mergeCell ref="B116:C116"/>
    <mergeCell ref="B117:C117"/>
    <mergeCell ref="B118:C118"/>
    <mergeCell ref="B119:C119"/>
    <mergeCell ref="B120:C120"/>
    <mergeCell ref="A109:A114"/>
    <mergeCell ref="B109:C109"/>
    <mergeCell ref="E109:E114"/>
    <mergeCell ref="B110:C110"/>
    <mergeCell ref="B111:C111"/>
    <mergeCell ref="B112:C112"/>
    <mergeCell ref="B113:C113"/>
    <mergeCell ref="B114:C114"/>
    <mergeCell ref="A103:A108"/>
    <mergeCell ref="B103:C103"/>
    <mergeCell ref="E103:E108"/>
    <mergeCell ref="B104:C104"/>
    <mergeCell ref="B105:C105"/>
    <mergeCell ref="B106:C106"/>
    <mergeCell ref="B107:C107"/>
    <mergeCell ref="B108:C108"/>
    <mergeCell ref="A97:A102"/>
    <mergeCell ref="B97:C97"/>
    <mergeCell ref="E97:E102"/>
    <mergeCell ref="B98:C98"/>
    <mergeCell ref="B99:C99"/>
    <mergeCell ref="B100:C100"/>
    <mergeCell ref="B101:C101"/>
    <mergeCell ref="B102:C102"/>
    <mergeCell ref="A91:A96"/>
    <mergeCell ref="B91:C91"/>
    <mergeCell ref="E91:E96"/>
    <mergeCell ref="B92:C92"/>
    <mergeCell ref="B93:C93"/>
    <mergeCell ref="B94:C94"/>
    <mergeCell ref="B95:C95"/>
    <mergeCell ref="B96:C96"/>
    <mergeCell ref="A85:A90"/>
    <mergeCell ref="B85:C85"/>
    <mergeCell ref="E85:E90"/>
    <mergeCell ref="B86:C86"/>
    <mergeCell ref="B87:C87"/>
    <mergeCell ref="B88:C88"/>
    <mergeCell ref="B89:C89"/>
    <mergeCell ref="B90:C90"/>
    <mergeCell ref="A79:A84"/>
    <mergeCell ref="B79:C79"/>
    <mergeCell ref="E79:E84"/>
    <mergeCell ref="B80:C80"/>
    <mergeCell ref="B81:C81"/>
    <mergeCell ref="B82:C82"/>
    <mergeCell ref="B83:C83"/>
    <mergeCell ref="B84:C84"/>
    <mergeCell ref="A73:A78"/>
    <mergeCell ref="B73:C73"/>
    <mergeCell ref="E73:E78"/>
    <mergeCell ref="B74:C74"/>
    <mergeCell ref="B75:C75"/>
    <mergeCell ref="B76:C76"/>
    <mergeCell ref="B77:C77"/>
    <mergeCell ref="B78:C78"/>
    <mergeCell ref="A67:A72"/>
    <mergeCell ref="B67:C67"/>
    <mergeCell ref="E67:E72"/>
    <mergeCell ref="B68:C68"/>
    <mergeCell ref="B69:C69"/>
    <mergeCell ref="B70:C70"/>
    <mergeCell ref="B71:C71"/>
    <mergeCell ref="B72:C72"/>
    <mergeCell ref="A61:A66"/>
    <mergeCell ref="B61:C61"/>
    <mergeCell ref="E61:E66"/>
    <mergeCell ref="B62:C62"/>
    <mergeCell ref="B63:C63"/>
    <mergeCell ref="B64:C64"/>
    <mergeCell ref="B65:C65"/>
    <mergeCell ref="B66:C66"/>
    <mergeCell ref="A55:A60"/>
    <mergeCell ref="B55:C55"/>
    <mergeCell ref="E55:E60"/>
    <mergeCell ref="B56:C56"/>
    <mergeCell ref="B57:C57"/>
    <mergeCell ref="B58:C58"/>
    <mergeCell ref="B59:C59"/>
    <mergeCell ref="B60:C60"/>
    <mergeCell ref="A49:A54"/>
    <mergeCell ref="B49:C49"/>
    <mergeCell ref="E49:E54"/>
    <mergeCell ref="B50:C50"/>
    <mergeCell ref="B51:C51"/>
    <mergeCell ref="B52:C52"/>
    <mergeCell ref="B53:C53"/>
    <mergeCell ref="B54:C54"/>
    <mergeCell ref="A43:A48"/>
    <mergeCell ref="B43:C43"/>
    <mergeCell ref="E43:E48"/>
    <mergeCell ref="B44:C44"/>
    <mergeCell ref="B45:C45"/>
    <mergeCell ref="B46:C46"/>
    <mergeCell ref="B47:C47"/>
    <mergeCell ref="B48:C48"/>
    <mergeCell ref="A37:A42"/>
    <mergeCell ref="B37:C37"/>
    <mergeCell ref="E37:E42"/>
    <mergeCell ref="B38:C38"/>
    <mergeCell ref="B39:C39"/>
    <mergeCell ref="B40:C40"/>
    <mergeCell ref="B41:C41"/>
    <mergeCell ref="B42:C42"/>
    <mergeCell ref="A31:A36"/>
    <mergeCell ref="B31:C31"/>
    <mergeCell ref="E31:E36"/>
    <mergeCell ref="B32:C32"/>
    <mergeCell ref="B33:C33"/>
    <mergeCell ref="B34:C34"/>
    <mergeCell ref="B35:C35"/>
    <mergeCell ref="B36:C36"/>
    <mergeCell ref="A25:A30"/>
    <mergeCell ref="B25:C25"/>
    <mergeCell ref="E25:E30"/>
    <mergeCell ref="B26:C26"/>
    <mergeCell ref="B27:C27"/>
    <mergeCell ref="B28:C28"/>
    <mergeCell ref="B29:C29"/>
    <mergeCell ref="B30:C30"/>
    <mergeCell ref="A13:A18"/>
    <mergeCell ref="B13:C13"/>
    <mergeCell ref="E13:E18"/>
    <mergeCell ref="B14:C14"/>
    <mergeCell ref="B15:C15"/>
    <mergeCell ref="B16:C16"/>
    <mergeCell ref="B17:C17"/>
    <mergeCell ref="B18:C18"/>
    <mergeCell ref="A10:C10"/>
    <mergeCell ref="E10:E12"/>
    <mergeCell ref="A11:C11"/>
    <mergeCell ref="A12:C12"/>
    <mergeCell ref="E7:E9"/>
    <mergeCell ref="A19:A24"/>
    <mergeCell ref="B19:C19"/>
    <mergeCell ref="E19:E24"/>
    <mergeCell ref="B20:C20"/>
    <mergeCell ref="B21:C21"/>
    <mergeCell ref="B22:C22"/>
    <mergeCell ref="B23:C23"/>
    <mergeCell ref="B24:C24"/>
    <mergeCell ref="A1:D1"/>
    <mergeCell ref="A2:D2"/>
    <mergeCell ref="A3:E3"/>
    <mergeCell ref="A4:D5"/>
    <mergeCell ref="E4:E5"/>
    <mergeCell ref="A6:C6"/>
    <mergeCell ref="A7:C7"/>
    <mergeCell ref="A8:C8"/>
    <mergeCell ref="A9:C9"/>
  </mergeCells>
  <pageMargins left="0.7" right="0.7" top="0.78740157499999996" bottom="0.78740157499999996" header="0.3" footer="0.3"/>
  <pageSetup paperSize="9"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24">
    <tabColor theme="0"/>
  </sheetPr>
  <dimension ref="A1:G66"/>
  <sheetViews>
    <sheetView zoomScale="90" zoomScaleNormal="90" workbookViewId="0">
      <selection sqref="A1:D1"/>
    </sheetView>
  </sheetViews>
  <sheetFormatPr defaultRowHeight="15"/>
  <cols>
    <col min="1" max="1" width="6.7109375" customWidth="1"/>
    <col min="2" max="4" width="54.7109375" customWidth="1"/>
  </cols>
  <sheetData>
    <row r="1" spans="1:7">
      <c r="A1" s="60" t="s">
        <v>458</v>
      </c>
      <c r="B1" s="60"/>
      <c r="C1" s="17"/>
      <c r="D1" s="17"/>
      <c r="E1" s="168"/>
      <c r="F1" s="2"/>
      <c r="G1" s="166"/>
    </row>
    <row r="2" spans="1:7">
      <c r="A2" s="60" t="s">
        <v>347</v>
      </c>
      <c r="B2" s="60"/>
      <c r="C2" s="17"/>
      <c r="D2" s="17"/>
      <c r="E2" s="168"/>
      <c r="F2" s="2"/>
      <c r="G2" s="166"/>
    </row>
    <row r="3" spans="1:7" ht="15.75" thickBot="1">
      <c r="A3" s="649"/>
      <c r="B3" s="649"/>
      <c r="C3" s="649"/>
      <c r="D3" s="649"/>
      <c r="E3" s="168"/>
      <c r="F3" s="2"/>
      <c r="G3" s="166"/>
    </row>
    <row r="4" spans="1:7" ht="20.100000000000001" customHeight="1">
      <c r="A4" s="885" t="s">
        <v>346</v>
      </c>
      <c r="B4" s="886"/>
      <c r="C4" s="886"/>
      <c r="D4" s="887"/>
    </row>
    <row r="5" spans="1:7" ht="20.100000000000001" customHeight="1" thickBot="1">
      <c r="A5" s="697" t="s">
        <v>487</v>
      </c>
      <c r="B5" s="698"/>
      <c r="C5" s="698"/>
      <c r="D5" s="888"/>
    </row>
    <row r="6" spans="1:7" ht="15" customHeight="1" thickBot="1">
      <c r="A6" s="644" t="e">
        <f>Obsah!#REF!</f>
        <v>#REF!</v>
      </c>
      <c r="B6" s="899"/>
      <c r="C6" s="170" t="e">
        <f>Obsah!#REF!</f>
        <v>#REF!</v>
      </c>
      <c r="D6" s="169"/>
    </row>
    <row r="7" spans="1:7" ht="15.75" customHeight="1" thickBot="1">
      <c r="A7" s="701" t="s">
        <v>85</v>
      </c>
      <c r="B7" s="192" t="s">
        <v>345</v>
      </c>
      <c r="C7" s="191" t="s">
        <v>344</v>
      </c>
      <c r="D7" s="191" t="s">
        <v>343</v>
      </c>
    </row>
    <row r="8" spans="1:7" ht="15" customHeight="1" thickBot="1">
      <c r="A8" s="915"/>
      <c r="B8" s="57"/>
      <c r="C8" s="56"/>
      <c r="D8" s="56"/>
    </row>
    <row r="9" spans="1:7" ht="15" customHeight="1" thickBot="1">
      <c r="A9" s="915"/>
      <c r="B9" s="190"/>
      <c r="C9" s="189"/>
      <c r="D9" s="189"/>
    </row>
    <row r="10" spans="1:7" ht="15" customHeight="1" thickBot="1">
      <c r="A10" s="915"/>
      <c r="B10" s="57"/>
      <c r="C10" s="56"/>
      <c r="D10" s="56"/>
    </row>
    <row r="11" spans="1:7" ht="15" customHeight="1" thickBot="1">
      <c r="A11" s="915"/>
      <c r="B11" s="190"/>
      <c r="C11" s="189"/>
      <c r="D11" s="189"/>
    </row>
    <row r="12" spans="1:7" ht="15" customHeight="1" thickBot="1">
      <c r="A12" s="915"/>
      <c r="B12" s="57"/>
      <c r="C12" s="56"/>
      <c r="D12" s="56"/>
    </row>
    <row r="13" spans="1:7" ht="15" customHeight="1" thickBot="1">
      <c r="A13" s="915"/>
      <c r="B13" s="190"/>
      <c r="C13" s="189"/>
      <c r="D13" s="189"/>
    </row>
    <row r="14" spans="1:7" ht="15" customHeight="1" thickBot="1">
      <c r="A14" s="915"/>
      <c r="B14" s="57"/>
      <c r="C14" s="56"/>
      <c r="D14" s="56"/>
    </row>
    <row r="15" spans="1:7" ht="15" customHeight="1" thickBot="1">
      <c r="A15" s="915"/>
      <c r="B15" s="190"/>
      <c r="C15" s="189"/>
      <c r="D15" s="189"/>
    </row>
    <row r="16" spans="1:7" ht="15" customHeight="1" thickBot="1">
      <c r="A16" s="915"/>
      <c r="B16" s="57"/>
      <c r="C16" s="56"/>
      <c r="D16" s="56"/>
    </row>
    <row r="17" spans="1:4" ht="15" customHeight="1" thickBot="1">
      <c r="A17" s="915"/>
      <c r="B17" s="190"/>
      <c r="C17" s="189"/>
      <c r="D17" s="189"/>
    </row>
    <row r="18" spans="1:4" ht="15" customHeight="1" thickBot="1">
      <c r="A18" s="915"/>
      <c r="B18" s="57"/>
      <c r="C18" s="56"/>
      <c r="D18" s="56"/>
    </row>
    <row r="19" spans="1:4" ht="15" customHeight="1" thickBot="1">
      <c r="A19" s="915"/>
      <c r="B19" s="190"/>
      <c r="C19" s="189"/>
      <c r="D19" s="189"/>
    </row>
    <row r="20" spans="1:4" ht="15" customHeight="1" thickBot="1">
      <c r="A20" s="915"/>
      <c r="B20" s="57"/>
      <c r="C20" s="56"/>
      <c r="D20" s="56"/>
    </row>
    <row r="21" spans="1:4" ht="15" customHeight="1" thickBot="1">
      <c r="A21" s="915"/>
      <c r="B21" s="190"/>
      <c r="C21" s="189"/>
      <c r="D21" s="189"/>
    </row>
    <row r="22" spans="1:4" ht="15" customHeight="1" thickBot="1">
      <c r="A22" s="915"/>
      <c r="B22" s="57"/>
      <c r="C22" s="56"/>
      <c r="D22" s="56"/>
    </row>
    <row r="23" spans="1:4" ht="15" customHeight="1" thickBot="1">
      <c r="A23" s="915"/>
      <c r="B23" s="190"/>
      <c r="C23" s="189"/>
      <c r="D23" s="189"/>
    </row>
    <row r="24" spans="1:4" ht="15" customHeight="1" thickBot="1">
      <c r="A24" s="915"/>
      <c r="B24" s="57"/>
      <c r="C24" s="56"/>
      <c r="D24" s="56"/>
    </row>
    <row r="25" spans="1:4" ht="15" customHeight="1" thickBot="1">
      <c r="A25" s="915"/>
      <c r="B25" s="190"/>
      <c r="C25" s="189"/>
      <c r="D25" s="189"/>
    </row>
    <row r="26" spans="1:4" ht="15" customHeight="1" collapsed="1" thickBot="1">
      <c r="A26" s="915"/>
      <c r="B26" s="57"/>
      <c r="C26" s="56"/>
      <c r="D26" s="56"/>
    </row>
    <row r="27" spans="1:4" ht="30" customHeight="1" collapsed="1" thickBot="1">
      <c r="A27" s="702"/>
      <c r="B27" s="190" t="s">
        <v>81</v>
      </c>
      <c r="C27" s="189" t="s">
        <v>342</v>
      </c>
      <c r="D27" s="189" t="s">
        <v>418</v>
      </c>
    </row>
    <row r="28" spans="1:4">
      <c r="A28" s="55">
        <v>1</v>
      </c>
      <c r="B28" s="54"/>
      <c r="C28" s="53"/>
      <c r="D28" s="53"/>
    </row>
    <row r="29" spans="1:4">
      <c r="A29" s="52">
        <v>2</v>
      </c>
      <c r="B29" s="51"/>
      <c r="C29" s="50"/>
      <c r="D29" s="50"/>
    </row>
    <row r="30" spans="1:4">
      <c r="A30" s="52">
        <v>3</v>
      </c>
      <c r="B30" s="51"/>
      <c r="C30" s="50"/>
      <c r="D30" s="50"/>
    </row>
    <row r="31" spans="1:4">
      <c r="A31" s="52" t="s">
        <v>57</v>
      </c>
      <c r="B31" s="51"/>
      <c r="C31" s="50"/>
      <c r="D31" s="50"/>
    </row>
    <row r="32" spans="1:4">
      <c r="A32" s="152"/>
      <c r="B32" s="152"/>
      <c r="C32" s="152"/>
      <c r="D32" s="152"/>
    </row>
    <row r="33" spans="1:4">
      <c r="A33" s="152"/>
      <c r="B33" s="152"/>
      <c r="C33" s="152"/>
      <c r="D33" s="152"/>
    </row>
    <row r="34" spans="1:4">
      <c r="A34" s="152"/>
      <c r="B34" s="152"/>
      <c r="C34" s="152"/>
      <c r="D34" s="152"/>
    </row>
    <row r="35" spans="1:4">
      <c r="A35" s="152"/>
      <c r="B35" s="152"/>
      <c r="C35" s="152"/>
      <c r="D35" s="152"/>
    </row>
    <row r="36" spans="1:4">
      <c r="A36" s="152"/>
      <c r="B36" s="152"/>
      <c r="C36" s="152"/>
      <c r="D36" s="152"/>
    </row>
    <row r="37" spans="1:4">
      <c r="A37" s="152"/>
      <c r="B37" s="152"/>
      <c r="C37" s="152"/>
      <c r="D37" s="152"/>
    </row>
    <row r="38" spans="1:4">
      <c r="A38" s="152"/>
      <c r="B38" s="152"/>
      <c r="C38" s="152"/>
      <c r="D38" s="152"/>
    </row>
    <row r="39" spans="1:4">
      <c r="A39" s="152"/>
      <c r="B39" s="152"/>
      <c r="C39" s="152"/>
      <c r="D39" s="152"/>
    </row>
    <row r="40" spans="1:4">
      <c r="A40" s="152"/>
      <c r="B40" s="152"/>
      <c r="C40" s="152"/>
      <c r="D40" s="152"/>
    </row>
    <row r="41" spans="1:4">
      <c r="A41" s="152"/>
      <c r="B41" s="152"/>
      <c r="C41" s="152"/>
      <c r="D41" s="152"/>
    </row>
    <row r="42" spans="1:4">
      <c r="A42" s="152"/>
      <c r="B42" s="152"/>
      <c r="C42" s="152"/>
      <c r="D42" s="152"/>
    </row>
    <row r="43" spans="1:4">
      <c r="A43" s="152"/>
      <c r="B43" s="152"/>
      <c r="C43" s="152"/>
      <c r="D43" s="152"/>
    </row>
    <row r="44" spans="1:4">
      <c r="A44" s="152"/>
      <c r="B44" s="152"/>
      <c r="C44" s="152"/>
      <c r="D44" s="152"/>
    </row>
    <row r="45" spans="1:4">
      <c r="A45" s="152"/>
      <c r="B45" s="152"/>
      <c r="C45" s="152"/>
      <c r="D45" s="152"/>
    </row>
    <row r="46" spans="1:4">
      <c r="A46" s="152"/>
      <c r="B46" s="152"/>
      <c r="C46" s="152"/>
      <c r="D46" s="152"/>
    </row>
    <row r="47" spans="1:4">
      <c r="A47" s="152"/>
      <c r="B47" s="152"/>
      <c r="C47" s="152"/>
      <c r="D47" s="152"/>
    </row>
    <row r="48" spans="1:4">
      <c r="A48" s="152"/>
      <c r="B48" s="152"/>
      <c r="C48" s="152"/>
      <c r="D48" s="152"/>
    </row>
    <row r="49" spans="1:4">
      <c r="A49" s="152"/>
      <c r="B49" s="152"/>
      <c r="C49" s="152"/>
      <c r="D49" s="152"/>
    </row>
    <row r="50" spans="1:4">
      <c r="A50" s="152"/>
      <c r="B50" s="152"/>
      <c r="C50" s="152"/>
      <c r="D50" s="152"/>
    </row>
    <row r="51" spans="1:4">
      <c r="A51" s="152"/>
      <c r="B51" s="152"/>
      <c r="C51" s="152"/>
      <c r="D51" s="152"/>
    </row>
    <row r="52" spans="1:4">
      <c r="A52" s="152"/>
      <c r="B52" s="152"/>
      <c r="C52" s="152"/>
      <c r="D52" s="152"/>
    </row>
    <row r="53" spans="1:4">
      <c r="A53" s="152"/>
      <c r="B53" s="152"/>
      <c r="C53" s="152"/>
      <c r="D53" s="152"/>
    </row>
    <row r="54" spans="1:4">
      <c r="A54" s="152"/>
      <c r="B54" s="152"/>
      <c r="C54" s="152"/>
      <c r="D54" s="152"/>
    </row>
    <row r="55" spans="1:4">
      <c r="A55" s="152"/>
      <c r="B55" s="152"/>
      <c r="C55" s="152"/>
      <c r="D55" s="152"/>
    </row>
    <row r="56" spans="1:4">
      <c r="A56" s="152"/>
      <c r="B56" s="152"/>
      <c r="C56" s="152"/>
      <c r="D56" s="152"/>
    </row>
    <row r="57" spans="1:4">
      <c r="A57" s="152"/>
      <c r="B57" s="152"/>
      <c r="C57" s="152"/>
      <c r="D57" s="152"/>
    </row>
    <row r="58" spans="1:4">
      <c r="A58" s="152"/>
      <c r="B58" s="152"/>
      <c r="C58" s="152"/>
      <c r="D58" s="152"/>
    </row>
    <row r="59" spans="1:4">
      <c r="A59" s="152"/>
      <c r="B59" s="152"/>
      <c r="C59" s="152"/>
      <c r="D59" s="152"/>
    </row>
    <row r="60" spans="1:4">
      <c r="A60" s="152"/>
      <c r="B60" s="152"/>
      <c r="C60" s="152"/>
      <c r="D60" s="152"/>
    </row>
    <row r="61" spans="1:4">
      <c r="A61" s="152"/>
      <c r="B61" s="152"/>
      <c r="C61" s="152"/>
      <c r="D61" s="152"/>
    </row>
    <row r="62" spans="1:4">
      <c r="A62" s="152"/>
      <c r="B62" s="152"/>
      <c r="C62" s="152"/>
      <c r="D62" s="152"/>
    </row>
    <row r="63" spans="1:4">
      <c r="A63" s="152"/>
      <c r="B63" s="152"/>
      <c r="C63" s="152"/>
      <c r="D63" s="152"/>
    </row>
    <row r="64" spans="1:4">
      <c r="A64" s="152"/>
      <c r="B64" s="152"/>
      <c r="C64" s="152"/>
      <c r="D64" s="152"/>
    </row>
    <row r="65" spans="1:4">
      <c r="A65" s="152"/>
      <c r="B65" s="152"/>
      <c r="C65" s="152"/>
      <c r="D65" s="152"/>
    </row>
    <row r="66" spans="1:4">
      <c r="A66" s="152"/>
      <c r="B66" s="152"/>
      <c r="C66" s="152"/>
      <c r="D66" s="152"/>
    </row>
  </sheetData>
  <dataConsolidate topLabels="1"/>
  <mergeCells count="5">
    <mergeCell ref="A6:B6"/>
    <mergeCell ref="A7:A27"/>
    <mergeCell ref="A3:D3"/>
    <mergeCell ref="A4:D4"/>
    <mergeCell ref="A5:D5"/>
  </mergeCells>
  <pageMargins left="0.7" right="0.7" top="0.78740157499999996" bottom="0.78740157499999996"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25">
    <tabColor theme="0"/>
  </sheetPr>
  <dimension ref="A1:E9"/>
  <sheetViews>
    <sheetView workbookViewId="0">
      <selection sqref="A1:D1"/>
    </sheetView>
  </sheetViews>
  <sheetFormatPr defaultRowHeight="15"/>
  <cols>
    <col min="1" max="1" width="18.5703125" customWidth="1"/>
    <col min="2" max="2" width="26.5703125" customWidth="1"/>
    <col min="3" max="3" width="39.7109375" customWidth="1"/>
    <col min="4" max="4" width="35.7109375" customWidth="1"/>
    <col min="5" max="5" width="16.7109375" customWidth="1"/>
  </cols>
  <sheetData>
    <row r="1" spans="1:5">
      <c r="A1" s="676" t="s">
        <v>457</v>
      </c>
      <c r="B1" s="676"/>
      <c r="C1" s="676"/>
      <c r="D1" s="676"/>
      <c r="E1" s="17"/>
    </row>
    <row r="2" spans="1:5">
      <c r="A2" s="676" t="s">
        <v>351</v>
      </c>
      <c r="B2" s="676"/>
      <c r="C2" s="676"/>
      <c r="D2" s="676"/>
      <c r="E2" s="17"/>
    </row>
    <row r="3" spans="1:5" ht="15.75" thickBot="1">
      <c r="A3" s="649"/>
      <c r="B3" s="649"/>
      <c r="C3" s="649"/>
      <c r="D3" s="649"/>
      <c r="E3" s="649"/>
    </row>
    <row r="4" spans="1:5" ht="15" customHeight="1">
      <c r="A4" s="654" t="s">
        <v>318</v>
      </c>
      <c r="B4" s="680"/>
      <c r="C4" s="680"/>
      <c r="D4" s="680"/>
      <c r="E4" s="650" t="s">
        <v>487</v>
      </c>
    </row>
    <row r="5" spans="1:5" ht="18.75" customHeight="1" thickBot="1">
      <c r="A5" s="697"/>
      <c r="B5" s="698"/>
      <c r="C5" s="698"/>
      <c r="D5" s="698"/>
      <c r="E5" s="651"/>
    </row>
    <row r="6" spans="1:5" ht="15.75" thickBot="1">
      <c r="A6" s="641" t="e">
        <f>Obsah!#REF!</f>
        <v>#REF!</v>
      </c>
      <c r="B6" s="898"/>
      <c r="C6" s="899"/>
      <c r="D6" s="111" t="e">
        <f>Obsah!#REF!</f>
        <v>#REF!</v>
      </c>
      <c r="E6" s="107"/>
    </row>
    <row r="7" spans="1:5" ht="15" customHeight="1">
      <c r="A7" s="921" t="s">
        <v>350</v>
      </c>
      <c r="B7" s="919" t="s">
        <v>56</v>
      </c>
      <c r="C7" s="919"/>
      <c r="D7" s="142"/>
      <c r="E7" s="916" t="s">
        <v>349</v>
      </c>
    </row>
    <row r="8" spans="1:5">
      <c r="A8" s="922"/>
      <c r="B8" s="920" t="s">
        <v>54</v>
      </c>
      <c r="C8" s="920"/>
      <c r="D8" s="140"/>
      <c r="E8" s="917"/>
    </row>
    <row r="9" spans="1:5" ht="15.75" thickBot="1">
      <c r="A9" s="923"/>
      <c r="B9" s="924" t="s">
        <v>348</v>
      </c>
      <c r="C9" s="924"/>
      <c r="D9" s="924"/>
      <c r="E9" s="918"/>
    </row>
  </sheetData>
  <mergeCells count="11">
    <mergeCell ref="E7:E9"/>
    <mergeCell ref="A1:D1"/>
    <mergeCell ref="A2:D2"/>
    <mergeCell ref="A3:E3"/>
    <mergeCell ref="A4:D5"/>
    <mergeCell ref="E4:E5"/>
    <mergeCell ref="A6:C6"/>
    <mergeCell ref="B7:C7"/>
    <mergeCell ref="B8:C8"/>
    <mergeCell ref="A7:A9"/>
    <mergeCell ref="B9:D9"/>
  </mergeCells>
  <pageMargins left="0.7" right="0.7" top="0.78740157499999996" bottom="0.78740157499999996"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26">
    <tabColor theme="0"/>
  </sheetPr>
  <dimension ref="A1:L371"/>
  <sheetViews>
    <sheetView zoomScaleNormal="100" workbookViewId="0">
      <selection sqref="A1:D1"/>
    </sheetView>
  </sheetViews>
  <sheetFormatPr defaultRowHeight="15" outlineLevelRow="1"/>
  <cols>
    <col min="1" max="1" width="59.7109375" customWidth="1"/>
    <col min="2" max="2" width="33.5703125" customWidth="1"/>
    <col min="3" max="3" width="34.28515625" customWidth="1"/>
    <col min="4" max="8" width="16.7109375" customWidth="1"/>
  </cols>
  <sheetData>
    <row r="1" spans="1:8">
      <c r="A1" s="676" t="s">
        <v>413</v>
      </c>
      <c r="B1" s="676"/>
      <c r="C1" s="17"/>
      <c r="D1" s="17"/>
      <c r="E1" s="17"/>
      <c r="F1" s="17"/>
      <c r="G1" s="17"/>
      <c r="H1" s="17"/>
    </row>
    <row r="2" spans="1:8">
      <c r="A2" s="676" t="s">
        <v>414</v>
      </c>
      <c r="B2" s="676"/>
      <c r="C2" s="17"/>
      <c r="D2" s="17"/>
      <c r="E2" s="17"/>
      <c r="F2" s="17"/>
      <c r="G2" s="17"/>
      <c r="H2" s="17"/>
    </row>
    <row r="3" spans="1:8" ht="15" customHeight="1" thickBot="1">
      <c r="A3" s="649"/>
      <c r="B3" s="649"/>
      <c r="C3" s="649"/>
      <c r="D3" s="649"/>
      <c r="E3" s="649"/>
      <c r="F3" s="649"/>
      <c r="G3" s="649"/>
      <c r="H3" s="649"/>
    </row>
    <row r="4" spans="1:8" ht="20.100000000000001" customHeight="1">
      <c r="A4" s="933" t="s">
        <v>361</v>
      </c>
      <c r="B4" s="934"/>
      <c r="C4" s="934"/>
      <c r="D4" s="934"/>
      <c r="E4" s="934"/>
      <c r="F4" s="934"/>
      <c r="G4" s="935"/>
      <c r="H4" s="650" t="s">
        <v>487</v>
      </c>
    </row>
    <row r="5" spans="1:8" ht="20.100000000000001" customHeight="1" thickBot="1">
      <c r="A5" s="936"/>
      <c r="B5" s="937"/>
      <c r="C5" s="937"/>
      <c r="D5" s="937"/>
      <c r="E5" s="937"/>
      <c r="F5" s="937"/>
      <c r="G5" s="938"/>
      <c r="H5" s="651"/>
    </row>
    <row r="6" spans="1:8" ht="15.75" thickBot="1">
      <c r="A6" s="683" t="e">
        <f>Obsah!#REF!</f>
        <v>#REF!</v>
      </c>
      <c r="B6" s="794"/>
      <c r="C6" s="795"/>
      <c r="D6" s="285" t="e">
        <f>Obsah!#REF!</f>
        <v>#REF!</v>
      </c>
      <c r="E6" s="286"/>
      <c r="F6" s="287"/>
      <c r="G6" s="287"/>
      <c r="H6" s="288"/>
    </row>
    <row r="7" spans="1:8" ht="39" thickBot="1">
      <c r="A7" s="721"/>
      <c r="B7" s="722"/>
      <c r="C7" s="819"/>
      <c r="D7" s="263" t="s">
        <v>110</v>
      </c>
      <c r="E7" s="263" t="s">
        <v>109</v>
      </c>
      <c r="F7" s="263" t="s">
        <v>108</v>
      </c>
      <c r="G7" s="263" t="s">
        <v>107</v>
      </c>
      <c r="H7" s="942"/>
    </row>
    <row r="8" spans="1:8" ht="15.75" thickBot="1">
      <c r="A8" s="723"/>
      <c r="B8" s="724"/>
      <c r="C8" s="939"/>
      <c r="D8" s="120" t="s">
        <v>106</v>
      </c>
      <c r="E8" s="120" t="s">
        <v>106</v>
      </c>
      <c r="F8" s="120" t="s">
        <v>106</v>
      </c>
      <c r="G8" s="120" t="s">
        <v>106</v>
      </c>
      <c r="H8" s="943"/>
    </row>
    <row r="9" spans="1:8" ht="30" customHeight="1">
      <c r="A9" s="947" t="s">
        <v>360</v>
      </c>
      <c r="B9" s="948"/>
      <c r="C9" s="255" t="s">
        <v>442</v>
      </c>
      <c r="D9" s="264"/>
      <c r="E9" s="264"/>
      <c r="F9" s="264"/>
      <c r="G9" s="264"/>
      <c r="H9" s="860" t="s">
        <v>359</v>
      </c>
    </row>
    <row r="10" spans="1:8" ht="30" customHeight="1">
      <c r="A10" s="949"/>
      <c r="B10" s="950"/>
      <c r="C10" s="268" t="s">
        <v>443</v>
      </c>
      <c r="D10" s="265"/>
      <c r="E10" s="265"/>
      <c r="F10" s="265"/>
      <c r="G10" s="265"/>
      <c r="H10" s="932"/>
    </row>
    <row r="11" spans="1:8">
      <c r="A11" s="953" t="s">
        <v>103</v>
      </c>
      <c r="B11" s="930" t="s">
        <v>100</v>
      </c>
      <c r="C11" s="823"/>
      <c r="D11" s="266"/>
      <c r="E11" s="266"/>
      <c r="F11" s="266"/>
      <c r="G11" s="266"/>
      <c r="H11" s="945" t="s">
        <v>358</v>
      </c>
    </row>
    <row r="12" spans="1:8" ht="15.75" thickBot="1">
      <c r="A12" s="954"/>
      <c r="B12" s="931" t="s">
        <v>99</v>
      </c>
      <c r="C12" s="825"/>
      <c r="D12" s="267"/>
      <c r="E12" s="267"/>
      <c r="F12" s="267"/>
      <c r="G12" s="267"/>
      <c r="H12" s="946"/>
    </row>
    <row r="13" spans="1:8" ht="15" customHeight="1">
      <c r="A13" s="955" t="s">
        <v>357</v>
      </c>
      <c r="B13" s="929" t="s">
        <v>97</v>
      </c>
      <c r="C13" s="838"/>
      <c r="D13" s="264"/>
      <c r="E13" s="264"/>
      <c r="F13" s="264"/>
      <c r="G13" s="264"/>
      <c r="H13" s="944" t="s">
        <v>356</v>
      </c>
    </row>
    <row r="14" spans="1:8">
      <c r="A14" s="953"/>
      <c r="B14" s="930" t="s">
        <v>88</v>
      </c>
      <c r="C14" s="823"/>
      <c r="D14" s="266"/>
      <c r="E14" s="266"/>
      <c r="F14" s="266"/>
      <c r="G14" s="266"/>
      <c r="H14" s="945"/>
    </row>
    <row r="15" spans="1:8">
      <c r="A15" s="953"/>
      <c r="B15" s="930" t="s">
        <v>355</v>
      </c>
      <c r="C15" s="823"/>
      <c r="D15" s="266"/>
      <c r="E15" s="266"/>
      <c r="F15" s="266"/>
      <c r="G15" s="266"/>
      <c r="H15" s="945"/>
    </row>
    <row r="16" spans="1:8">
      <c r="A16" s="953"/>
      <c r="B16" s="930" t="s">
        <v>354</v>
      </c>
      <c r="C16" s="823"/>
      <c r="D16" s="266"/>
      <c r="E16" s="266"/>
      <c r="F16" s="266"/>
      <c r="G16" s="266"/>
      <c r="H16" s="945"/>
    </row>
    <row r="17" spans="1:12" ht="15" customHeight="1" thickBot="1">
      <c r="A17" s="954"/>
      <c r="B17" s="931" t="s">
        <v>353</v>
      </c>
      <c r="C17" s="825"/>
      <c r="D17" s="267"/>
      <c r="E17" s="267"/>
      <c r="F17" s="267"/>
      <c r="G17" s="267"/>
      <c r="H17" s="946"/>
    </row>
    <row r="18" spans="1:12" ht="15" customHeight="1">
      <c r="A18" s="926" t="s">
        <v>447</v>
      </c>
      <c r="B18" s="956"/>
      <c r="C18" s="957"/>
      <c r="D18" s="264"/>
      <c r="E18" s="264"/>
      <c r="F18" s="264"/>
      <c r="G18" s="264"/>
      <c r="H18" s="860" t="s">
        <v>352</v>
      </c>
    </row>
    <row r="19" spans="1:12">
      <c r="A19" s="927"/>
      <c r="B19" s="940"/>
      <c r="C19" s="941"/>
      <c r="D19" s="266"/>
      <c r="E19" s="266"/>
      <c r="F19" s="266"/>
      <c r="G19" s="266"/>
      <c r="H19" s="861"/>
    </row>
    <row r="20" spans="1:12">
      <c r="A20" s="927"/>
      <c r="B20" s="940"/>
      <c r="C20" s="941"/>
      <c r="D20" s="266"/>
      <c r="E20" s="266"/>
      <c r="F20" s="266"/>
      <c r="G20" s="266"/>
      <c r="H20" s="861"/>
    </row>
    <row r="21" spans="1:12">
      <c r="A21" s="927"/>
      <c r="B21" s="940"/>
      <c r="C21" s="941"/>
      <c r="D21" s="266"/>
      <c r="E21" s="266"/>
      <c r="F21" s="266"/>
      <c r="G21" s="266"/>
      <c r="H21" s="861"/>
    </row>
    <row r="22" spans="1:12" ht="15" customHeight="1">
      <c r="A22" s="927"/>
      <c r="B22" s="940"/>
      <c r="C22" s="941"/>
      <c r="D22" s="266"/>
      <c r="E22" s="266"/>
      <c r="F22" s="266"/>
      <c r="G22" s="266"/>
      <c r="H22" s="861"/>
    </row>
    <row r="23" spans="1:12" ht="15" customHeight="1" thickBot="1">
      <c r="A23" s="928"/>
      <c r="B23" s="951"/>
      <c r="C23" s="952"/>
      <c r="D23" s="267"/>
      <c r="E23" s="267"/>
      <c r="F23" s="267"/>
      <c r="G23" s="267"/>
      <c r="H23" s="862"/>
    </row>
    <row r="24" spans="1:12" ht="15" customHeight="1" outlineLevel="1">
      <c r="A24" s="926" t="s">
        <v>447</v>
      </c>
      <c r="B24" s="929"/>
      <c r="C24" s="838"/>
      <c r="D24" s="264"/>
      <c r="E24" s="264"/>
      <c r="F24" s="264"/>
      <c r="G24" s="264"/>
      <c r="H24" s="623" t="s">
        <v>352</v>
      </c>
    </row>
    <row r="25" spans="1:12" outlineLevel="1">
      <c r="A25" s="927"/>
      <c r="B25" s="930"/>
      <c r="C25" s="823"/>
      <c r="D25" s="266"/>
      <c r="E25" s="266"/>
      <c r="F25" s="266"/>
      <c r="G25" s="266"/>
      <c r="H25" s="624"/>
    </row>
    <row r="26" spans="1:12" outlineLevel="1">
      <c r="A26" s="927"/>
      <c r="B26" s="930"/>
      <c r="C26" s="823"/>
      <c r="D26" s="266"/>
      <c r="E26" s="266"/>
      <c r="F26" s="266"/>
      <c r="G26" s="266"/>
      <c r="H26" s="624"/>
    </row>
    <row r="27" spans="1:12" outlineLevel="1">
      <c r="A27" s="927"/>
      <c r="B27" s="930"/>
      <c r="C27" s="823"/>
      <c r="D27" s="266"/>
      <c r="E27" s="266"/>
      <c r="F27" s="266"/>
      <c r="G27" s="266"/>
      <c r="H27" s="624"/>
    </row>
    <row r="28" spans="1:12" outlineLevel="1">
      <c r="A28" s="927"/>
      <c r="B28" s="930"/>
      <c r="C28" s="823"/>
      <c r="D28" s="266"/>
      <c r="E28" s="266"/>
      <c r="F28" s="266"/>
      <c r="G28" s="266"/>
      <c r="H28" s="624"/>
    </row>
    <row r="29" spans="1:12" ht="15.75" outlineLevel="1" thickBot="1">
      <c r="A29" s="928"/>
      <c r="B29" s="931"/>
      <c r="C29" s="825"/>
      <c r="D29" s="267"/>
      <c r="E29" s="267"/>
      <c r="F29" s="267"/>
      <c r="G29" s="267"/>
      <c r="H29" s="689"/>
    </row>
    <row r="30" spans="1:12" ht="15" customHeight="1" outlineLevel="1">
      <c r="A30" s="926" t="s">
        <v>447</v>
      </c>
      <c r="B30" s="929"/>
      <c r="C30" s="838"/>
      <c r="D30" s="264"/>
      <c r="E30" s="264"/>
      <c r="F30" s="264"/>
      <c r="G30" s="264"/>
      <c r="H30" s="623" t="s">
        <v>352</v>
      </c>
    </row>
    <row r="31" spans="1:12" outlineLevel="1">
      <c r="A31" s="927"/>
      <c r="B31" s="930"/>
      <c r="C31" s="823"/>
      <c r="D31" s="266"/>
      <c r="E31" s="266"/>
      <c r="F31" s="266"/>
      <c r="G31" s="266"/>
      <c r="H31" s="624"/>
    </row>
    <row r="32" spans="1:12" outlineLevel="1">
      <c r="A32" s="927"/>
      <c r="B32" s="930"/>
      <c r="C32" s="823"/>
      <c r="D32" s="266"/>
      <c r="E32" s="266"/>
      <c r="F32" s="266"/>
      <c r="G32" s="266"/>
      <c r="H32" s="624"/>
      <c r="I32" s="1"/>
      <c r="J32" s="1"/>
      <c r="K32" s="1"/>
      <c r="L32" s="1"/>
    </row>
    <row r="33" spans="1:12" outlineLevel="1">
      <c r="A33" s="927"/>
      <c r="B33" s="930"/>
      <c r="C33" s="823"/>
      <c r="D33" s="266"/>
      <c r="E33" s="266"/>
      <c r="F33" s="266"/>
      <c r="G33" s="266"/>
      <c r="H33" s="624"/>
      <c r="I33" s="198"/>
      <c r="J33" s="198"/>
      <c r="K33" s="198"/>
      <c r="L33" s="198"/>
    </row>
    <row r="34" spans="1:12" outlineLevel="1">
      <c r="A34" s="927"/>
      <c r="B34" s="930"/>
      <c r="C34" s="823"/>
      <c r="D34" s="266"/>
      <c r="E34" s="266"/>
      <c r="F34" s="266"/>
      <c r="G34" s="266"/>
      <c r="H34" s="624"/>
      <c r="I34" s="198"/>
      <c r="J34" s="198"/>
      <c r="K34" s="198"/>
      <c r="L34" s="198"/>
    </row>
    <row r="35" spans="1:12" ht="15.75" outlineLevel="1" thickBot="1">
      <c r="A35" s="928"/>
      <c r="B35" s="931"/>
      <c r="C35" s="825"/>
      <c r="D35" s="267"/>
      <c r="E35" s="267"/>
      <c r="F35" s="267"/>
      <c r="G35" s="267"/>
      <c r="H35" s="689"/>
      <c r="I35" s="127"/>
      <c r="J35" s="127"/>
      <c r="K35" s="127"/>
      <c r="L35" s="127"/>
    </row>
    <row r="36" spans="1:12" ht="15" customHeight="1" outlineLevel="1">
      <c r="A36" s="926" t="s">
        <v>447</v>
      </c>
      <c r="B36" s="929"/>
      <c r="C36" s="838"/>
      <c r="D36" s="264"/>
      <c r="E36" s="264"/>
      <c r="F36" s="264"/>
      <c r="G36" s="264"/>
      <c r="H36" s="623" t="s">
        <v>352</v>
      </c>
      <c r="I36" s="197"/>
      <c r="J36" s="197"/>
      <c r="K36" s="197"/>
      <c r="L36" s="197"/>
    </row>
    <row r="37" spans="1:12" outlineLevel="1">
      <c r="A37" s="927"/>
      <c r="B37" s="930"/>
      <c r="C37" s="823"/>
      <c r="D37" s="266"/>
      <c r="E37" s="266"/>
      <c r="F37" s="266"/>
      <c r="G37" s="266"/>
      <c r="H37" s="624"/>
      <c r="I37" s="195"/>
      <c r="J37" s="195"/>
      <c r="K37" s="195"/>
      <c r="L37" s="195"/>
    </row>
    <row r="38" spans="1:12" outlineLevel="1">
      <c r="A38" s="927"/>
      <c r="B38" s="930"/>
      <c r="C38" s="823"/>
      <c r="D38" s="266"/>
      <c r="E38" s="266"/>
      <c r="F38" s="266"/>
      <c r="G38" s="266"/>
      <c r="H38" s="624"/>
      <c r="I38" s="194"/>
      <c r="J38" s="194"/>
      <c r="K38" s="194"/>
      <c r="L38" s="194"/>
    </row>
    <row r="39" spans="1:12" outlineLevel="1">
      <c r="A39" s="927"/>
      <c r="B39" s="930"/>
      <c r="C39" s="823"/>
      <c r="D39" s="266"/>
      <c r="E39" s="266"/>
      <c r="F39" s="266"/>
      <c r="G39" s="266"/>
      <c r="H39" s="624"/>
      <c r="I39" s="194"/>
      <c r="J39" s="194"/>
      <c r="K39" s="194"/>
      <c r="L39" s="194"/>
    </row>
    <row r="40" spans="1:12" outlineLevel="1">
      <c r="A40" s="927"/>
      <c r="B40" s="930"/>
      <c r="C40" s="823"/>
      <c r="D40" s="266"/>
      <c r="E40" s="266"/>
      <c r="F40" s="266"/>
      <c r="G40" s="266"/>
      <c r="H40" s="624"/>
      <c r="I40" s="194"/>
      <c r="J40" s="194"/>
      <c r="K40" s="194"/>
      <c r="L40" s="194"/>
    </row>
    <row r="41" spans="1:12" ht="15.75" outlineLevel="1" thickBot="1">
      <c r="A41" s="928"/>
      <c r="B41" s="931"/>
      <c r="C41" s="825"/>
      <c r="D41" s="267"/>
      <c r="E41" s="267"/>
      <c r="F41" s="267"/>
      <c r="G41" s="267"/>
      <c r="H41" s="689"/>
      <c r="I41" s="194"/>
      <c r="J41" s="194"/>
      <c r="K41" s="194"/>
      <c r="L41" s="193"/>
    </row>
    <row r="42" spans="1:12" ht="15" customHeight="1" outlineLevel="1">
      <c r="A42" s="926" t="s">
        <v>447</v>
      </c>
      <c r="B42" s="929"/>
      <c r="C42" s="838"/>
      <c r="D42" s="264"/>
      <c r="E42" s="264"/>
      <c r="F42" s="264"/>
      <c r="G42" s="264"/>
      <c r="H42" s="623" t="s">
        <v>352</v>
      </c>
      <c r="I42" s="194"/>
      <c r="J42" s="194"/>
      <c r="K42" s="194"/>
      <c r="L42" s="194"/>
    </row>
    <row r="43" spans="1:12" outlineLevel="1">
      <c r="A43" s="927"/>
      <c r="B43" s="930"/>
      <c r="C43" s="823"/>
      <c r="D43" s="266"/>
      <c r="E43" s="266"/>
      <c r="F43" s="266"/>
      <c r="G43" s="266"/>
      <c r="H43" s="624"/>
      <c r="I43" s="194"/>
      <c r="J43" s="194"/>
      <c r="K43" s="194"/>
      <c r="L43" s="193"/>
    </row>
    <row r="44" spans="1:12" outlineLevel="1">
      <c r="A44" s="927"/>
      <c r="B44" s="930"/>
      <c r="C44" s="823"/>
      <c r="D44" s="266"/>
      <c r="E44" s="266"/>
      <c r="F44" s="266"/>
      <c r="G44" s="266"/>
      <c r="H44" s="624"/>
      <c r="I44" s="194"/>
      <c r="J44" s="194"/>
      <c r="K44" s="194"/>
      <c r="L44" s="194"/>
    </row>
    <row r="45" spans="1:12" outlineLevel="1">
      <c r="A45" s="927"/>
      <c r="B45" s="930"/>
      <c r="C45" s="823"/>
      <c r="D45" s="266"/>
      <c r="E45" s="266"/>
      <c r="F45" s="266"/>
      <c r="G45" s="266"/>
      <c r="H45" s="624"/>
      <c r="I45" s="194"/>
      <c r="J45" s="194"/>
      <c r="K45" s="194"/>
      <c r="L45" s="194"/>
    </row>
    <row r="46" spans="1:12" outlineLevel="1">
      <c r="A46" s="927"/>
      <c r="B46" s="930"/>
      <c r="C46" s="823"/>
      <c r="D46" s="266"/>
      <c r="E46" s="266"/>
      <c r="F46" s="266"/>
      <c r="G46" s="266"/>
      <c r="H46" s="624"/>
      <c r="I46" s="194"/>
      <c r="J46" s="194"/>
      <c r="K46" s="194"/>
      <c r="L46" s="193"/>
    </row>
    <row r="47" spans="1:12" ht="15.75" outlineLevel="1" thickBot="1">
      <c r="A47" s="928"/>
      <c r="B47" s="931"/>
      <c r="C47" s="825"/>
      <c r="D47" s="267"/>
      <c r="E47" s="267"/>
      <c r="F47" s="267"/>
      <c r="G47" s="267"/>
      <c r="H47" s="689"/>
      <c r="I47" s="194"/>
      <c r="J47" s="194"/>
      <c r="K47" s="194"/>
      <c r="L47" s="194"/>
    </row>
    <row r="48" spans="1:12" ht="15" customHeight="1" outlineLevel="1">
      <c r="A48" s="926" t="s">
        <v>447</v>
      </c>
      <c r="B48" s="929"/>
      <c r="C48" s="838"/>
      <c r="D48" s="264"/>
      <c r="E48" s="264"/>
      <c r="F48" s="264"/>
      <c r="G48" s="264"/>
      <c r="H48" s="623" t="s">
        <v>352</v>
      </c>
      <c r="I48" s="194"/>
      <c r="J48" s="194"/>
      <c r="K48" s="194"/>
      <c r="L48" s="193"/>
    </row>
    <row r="49" spans="1:12" outlineLevel="1">
      <c r="A49" s="927"/>
      <c r="B49" s="930"/>
      <c r="C49" s="823"/>
      <c r="D49" s="266"/>
      <c r="E49" s="266"/>
      <c r="F49" s="266"/>
      <c r="G49" s="266"/>
      <c r="H49" s="624"/>
      <c r="I49" s="194"/>
      <c r="J49" s="194"/>
      <c r="K49" s="194"/>
      <c r="L49" s="194"/>
    </row>
    <row r="50" spans="1:12" outlineLevel="1">
      <c r="A50" s="927"/>
      <c r="B50" s="930"/>
      <c r="C50" s="823"/>
      <c r="D50" s="266"/>
      <c r="E50" s="266"/>
      <c r="F50" s="266"/>
      <c r="G50" s="266"/>
      <c r="H50" s="624"/>
      <c r="I50" s="194"/>
      <c r="J50" s="194"/>
      <c r="K50" s="194"/>
      <c r="L50" s="194"/>
    </row>
    <row r="51" spans="1:12" outlineLevel="1">
      <c r="A51" s="927"/>
      <c r="B51" s="930"/>
      <c r="C51" s="823"/>
      <c r="D51" s="266"/>
      <c r="E51" s="266"/>
      <c r="F51" s="266"/>
      <c r="G51" s="266"/>
      <c r="H51" s="624"/>
      <c r="I51" s="194"/>
      <c r="J51" s="194"/>
      <c r="K51" s="194"/>
      <c r="L51" s="193"/>
    </row>
    <row r="52" spans="1:12" outlineLevel="1">
      <c r="A52" s="927"/>
      <c r="B52" s="930"/>
      <c r="C52" s="823"/>
      <c r="D52" s="266"/>
      <c r="E52" s="266"/>
      <c r="F52" s="266"/>
      <c r="G52" s="266"/>
      <c r="H52" s="624"/>
      <c r="I52" s="194"/>
      <c r="J52" s="194"/>
      <c r="K52" s="194"/>
      <c r="L52" s="194"/>
    </row>
    <row r="53" spans="1:12" ht="15.75" outlineLevel="1" thickBot="1">
      <c r="A53" s="928"/>
      <c r="B53" s="931"/>
      <c r="C53" s="825"/>
      <c r="D53" s="267"/>
      <c r="E53" s="267"/>
      <c r="F53" s="267"/>
      <c r="G53" s="267"/>
      <c r="H53" s="689"/>
      <c r="I53" s="194"/>
      <c r="J53" s="194"/>
      <c r="K53" s="194"/>
      <c r="L53" s="193"/>
    </row>
    <row r="54" spans="1:12" ht="15" customHeight="1" outlineLevel="1">
      <c r="A54" s="926" t="s">
        <v>447</v>
      </c>
      <c r="B54" s="929"/>
      <c r="C54" s="838"/>
      <c r="D54" s="264"/>
      <c r="E54" s="264"/>
      <c r="F54" s="264"/>
      <c r="G54" s="264"/>
      <c r="H54" s="623" t="s">
        <v>352</v>
      </c>
      <c r="I54" s="194"/>
      <c r="J54" s="194"/>
      <c r="K54" s="194"/>
      <c r="L54" s="194"/>
    </row>
    <row r="55" spans="1:12" outlineLevel="1">
      <c r="A55" s="927"/>
      <c r="B55" s="930"/>
      <c r="C55" s="823"/>
      <c r="D55" s="266"/>
      <c r="E55" s="266"/>
      <c r="F55" s="266"/>
      <c r="G55" s="266"/>
      <c r="H55" s="624"/>
      <c r="I55" s="194"/>
      <c r="J55" s="194"/>
      <c r="K55" s="194"/>
      <c r="L55" s="194"/>
    </row>
    <row r="56" spans="1:12" outlineLevel="1">
      <c r="A56" s="927"/>
      <c r="B56" s="930"/>
      <c r="C56" s="823"/>
      <c r="D56" s="266"/>
      <c r="E56" s="266"/>
      <c r="F56" s="266"/>
      <c r="G56" s="266"/>
      <c r="H56" s="624"/>
      <c r="I56" s="194"/>
      <c r="J56" s="194"/>
      <c r="K56" s="194"/>
      <c r="L56" s="194"/>
    </row>
    <row r="57" spans="1:12" outlineLevel="1">
      <c r="A57" s="927"/>
      <c r="B57" s="930"/>
      <c r="C57" s="823"/>
      <c r="D57" s="266"/>
      <c r="E57" s="266"/>
      <c r="F57" s="266"/>
      <c r="G57" s="266"/>
      <c r="H57" s="624"/>
      <c r="I57" s="194"/>
      <c r="J57" s="194"/>
      <c r="K57" s="194"/>
      <c r="L57" s="194"/>
    </row>
    <row r="58" spans="1:12" outlineLevel="1">
      <c r="A58" s="927"/>
      <c r="B58" s="930"/>
      <c r="C58" s="823"/>
      <c r="D58" s="266"/>
      <c r="E58" s="266"/>
      <c r="F58" s="266"/>
      <c r="G58" s="266"/>
      <c r="H58" s="624"/>
      <c r="I58" s="194"/>
      <c r="J58" s="194"/>
      <c r="K58" s="194"/>
      <c r="L58" s="194"/>
    </row>
    <row r="59" spans="1:12" ht="15.75" outlineLevel="1" thickBot="1">
      <c r="A59" s="928"/>
      <c r="B59" s="931"/>
      <c r="C59" s="825"/>
      <c r="D59" s="267"/>
      <c r="E59" s="267"/>
      <c r="F59" s="267"/>
      <c r="G59" s="267"/>
      <c r="H59" s="689"/>
      <c r="I59" s="194"/>
      <c r="J59" s="194"/>
      <c r="K59" s="194"/>
      <c r="L59" s="194"/>
    </row>
    <row r="60" spans="1:12" ht="15" customHeight="1" outlineLevel="1">
      <c r="A60" s="926" t="s">
        <v>447</v>
      </c>
      <c r="B60" s="929"/>
      <c r="C60" s="838"/>
      <c r="D60" s="264"/>
      <c r="E60" s="264"/>
      <c r="F60" s="264"/>
      <c r="G60" s="264"/>
      <c r="H60" s="623" t="s">
        <v>352</v>
      </c>
      <c r="I60" s="194"/>
      <c r="J60" s="194"/>
      <c r="K60" s="194"/>
      <c r="L60" s="194"/>
    </row>
    <row r="61" spans="1:12" outlineLevel="1">
      <c r="A61" s="927"/>
      <c r="B61" s="930"/>
      <c r="C61" s="823"/>
      <c r="D61" s="266"/>
      <c r="E61" s="266"/>
      <c r="F61" s="266"/>
      <c r="G61" s="266"/>
      <c r="H61" s="624"/>
      <c r="I61" s="1"/>
      <c r="J61" s="1"/>
      <c r="K61" s="1"/>
      <c r="L61" s="1"/>
    </row>
    <row r="62" spans="1:12" outlineLevel="1">
      <c r="A62" s="927"/>
      <c r="B62" s="930"/>
      <c r="C62" s="823"/>
      <c r="D62" s="266"/>
      <c r="E62" s="266"/>
      <c r="F62" s="266"/>
      <c r="G62" s="266"/>
      <c r="H62" s="624"/>
      <c r="I62" s="198"/>
      <c r="J62" s="198"/>
      <c r="K62" s="198"/>
      <c r="L62" s="1"/>
    </row>
    <row r="63" spans="1:12" outlineLevel="1">
      <c r="A63" s="927"/>
      <c r="B63" s="930"/>
      <c r="C63" s="823"/>
      <c r="D63" s="266"/>
      <c r="E63" s="266"/>
      <c r="F63" s="266"/>
      <c r="G63" s="266"/>
      <c r="H63" s="624"/>
      <c r="I63" s="127"/>
      <c r="J63" s="127"/>
      <c r="K63" s="127"/>
      <c r="L63" s="1"/>
    </row>
    <row r="64" spans="1:12" outlineLevel="1">
      <c r="A64" s="927"/>
      <c r="B64" s="930"/>
      <c r="C64" s="823"/>
      <c r="D64" s="266"/>
      <c r="E64" s="266"/>
      <c r="F64" s="266"/>
      <c r="G64" s="266"/>
      <c r="H64" s="624"/>
      <c r="I64" s="197"/>
      <c r="J64" s="197"/>
      <c r="K64" s="197"/>
      <c r="L64" s="1"/>
    </row>
    <row r="65" spans="1:12" ht="15.75" outlineLevel="1" thickBot="1">
      <c r="A65" s="928"/>
      <c r="B65" s="931"/>
      <c r="C65" s="825"/>
      <c r="D65" s="267"/>
      <c r="E65" s="267"/>
      <c r="F65" s="267"/>
      <c r="G65" s="267"/>
      <c r="H65" s="689"/>
      <c r="I65" s="195"/>
      <c r="J65" s="195"/>
      <c r="K65" s="195"/>
      <c r="L65" s="1"/>
    </row>
    <row r="66" spans="1:12" ht="15" customHeight="1" outlineLevel="1">
      <c r="A66" s="926" t="s">
        <v>447</v>
      </c>
      <c r="B66" s="929"/>
      <c r="C66" s="838"/>
      <c r="D66" s="264"/>
      <c r="E66" s="264"/>
      <c r="F66" s="264"/>
      <c r="G66" s="264"/>
      <c r="H66" s="623" t="s">
        <v>352</v>
      </c>
      <c r="I66" s="194"/>
      <c r="J66" s="194"/>
      <c r="K66" s="194"/>
      <c r="L66" s="1"/>
    </row>
    <row r="67" spans="1:12" outlineLevel="1">
      <c r="A67" s="927"/>
      <c r="B67" s="930"/>
      <c r="C67" s="823"/>
      <c r="D67" s="266"/>
      <c r="E67" s="266"/>
      <c r="F67" s="266"/>
      <c r="G67" s="266"/>
      <c r="H67" s="624"/>
      <c r="I67" s="194"/>
      <c r="J67" s="194"/>
      <c r="K67" s="194"/>
      <c r="L67" s="1"/>
    </row>
    <row r="68" spans="1:12" outlineLevel="1">
      <c r="A68" s="927"/>
      <c r="B68" s="930"/>
      <c r="C68" s="823"/>
      <c r="D68" s="266"/>
      <c r="E68" s="266"/>
      <c r="F68" s="266"/>
      <c r="G68" s="266"/>
      <c r="H68" s="624"/>
      <c r="I68" s="194"/>
      <c r="J68" s="194"/>
      <c r="K68" s="194"/>
      <c r="L68" s="1"/>
    </row>
    <row r="69" spans="1:12" outlineLevel="1">
      <c r="A69" s="927"/>
      <c r="B69" s="930"/>
      <c r="C69" s="823"/>
      <c r="D69" s="266"/>
      <c r="E69" s="266"/>
      <c r="F69" s="266"/>
      <c r="G69" s="266"/>
      <c r="H69" s="624"/>
      <c r="I69" s="194"/>
      <c r="J69" s="194"/>
      <c r="K69" s="194"/>
      <c r="L69" s="1"/>
    </row>
    <row r="70" spans="1:12" outlineLevel="1">
      <c r="A70" s="927"/>
      <c r="B70" s="930"/>
      <c r="C70" s="823"/>
      <c r="D70" s="266"/>
      <c r="E70" s="266"/>
      <c r="F70" s="266"/>
      <c r="G70" s="266"/>
      <c r="H70" s="624"/>
      <c r="I70" s="194"/>
      <c r="J70" s="194"/>
      <c r="K70" s="194"/>
      <c r="L70" s="1"/>
    </row>
    <row r="71" spans="1:12" ht="15.75" outlineLevel="1" thickBot="1">
      <c r="A71" s="928"/>
      <c r="B71" s="931"/>
      <c r="C71" s="825"/>
      <c r="D71" s="267"/>
      <c r="E71" s="267"/>
      <c r="F71" s="267"/>
      <c r="G71" s="267"/>
      <c r="H71" s="689"/>
      <c r="I71" s="194"/>
      <c r="J71" s="194"/>
      <c r="K71" s="194"/>
      <c r="L71" s="1"/>
    </row>
    <row r="72" spans="1:12" collapsed="1">
      <c r="A72" s="201"/>
      <c r="B72" s="925"/>
      <c r="C72" s="925"/>
      <c r="D72" s="153"/>
      <c r="E72" s="200"/>
      <c r="F72" s="1"/>
      <c r="G72" s="196"/>
      <c r="H72" s="195"/>
      <c r="I72" s="194"/>
      <c r="J72" s="194"/>
      <c r="K72" s="194"/>
      <c r="L72" s="1"/>
    </row>
    <row r="73" spans="1:12">
      <c r="A73" s="152"/>
      <c r="B73" s="925"/>
      <c r="C73" s="925"/>
      <c r="D73" s="153"/>
      <c r="E73" s="150"/>
      <c r="F73" s="1"/>
      <c r="G73" s="196"/>
      <c r="H73" s="195"/>
      <c r="I73" s="194"/>
      <c r="J73" s="194"/>
      <c r="K73" s="194"/>
      <c r="L73" s="1"/>
    </row>
    <row r="74" spans="1:12">
      <c r="A74" s="152"/>
      <c r="B74" s="925"/>
      <c r="C74" s="925"/>
      <c r="D74" s="153"/>
      <c r="E74" s="150"/>
      <c r="F74" s="1"/>
      <c r="G74" s="196"/>
      <c r="H74" s="195"/>
      <c r="I74" s="194"/>
      <c r="J74" s="194"/>
      <c r="K74" s="194"/>
      <c r="L74" s="1"/>
    </row>
    <row r="75" spans="1:12">
      <c r="A75" s="152"/>
      <c r="B75" s="925"/>
      <c r="C75" s="925"/>
      <c r="D75" s="153"/>
      <c r="E75" s="150"/>
      <c r="F75" s="1"/>
      <c r="G75" s="196"/>
      <c r="H75" s="195"/>
      <c r="I75" s="194"/>
      <c r="J75" s="194"/>
      <c r="K75" s="194"/>
      <c r="L75" s="1"/>
    </row>
    <row r="76" spans="1:12">
      <c r="A76" s="152"/>
      <c r="B76" s="925"/>
      <c r="C76" s="925"/>
      <c r="D76" s="153"/>
      <c r="E76" s="150"/>
      <c r="F76" s="1"/>
      <c r="G76" s="1"/>
      <c r="H76" s="1"/>
      <c r="I76" s="1"/>
      <c r="J76" s="1"/>
      <c r="K76" s="1"/>
      <c r="L76" s="1"/>
    </row>
    <row r="77" spans="1:12">
      <c r="A77" s="152"/>
      <c r="B77" s="925"/>
      <c r="C77" s="925"/>
      <c r="D77" s="153"/>
      <c r="E77" s="150"/>
      <c r="F77" s="1"/>
      <c r="G77" s="199"/>
      <c r="H77" s="198"/>
      <c r="I77" s="198"/>
      <c r="J77" s="198"/>
      <c r="K77" s="198"/>
      <c r="L77" s="198"/>
    </row>
    <row r="78" spans="1:12">
      <c r="A78" s="152"/>
      <c r="B78" s="925"/>
      <c r="C78" s="925"/>
      <c r="D78" s="153"/>
      <c r="E78" s="150"/>
      <c r="F78" s="1"/>
      <c r="G78" s="127"/>
      <c r="H78" s="127"/>
      <c r="I78" s="127"/>
      <c r="J78" s="127"/>
      <c r="K78" s="127"/>
      <c r="L78" s="127"/>
    </row>
    <row r="79" spans="1:12">
      <c r="A79" s="152"/>
      <c r="B79" s="925"/>
      <c r="C79" s="925"/>
      <c r="D79" s="153"/>
      <c r="E79" s="150"/>
      <c r="F79" s="1"/>
      <c r="G79" s="197"/>
      <c r="H79" s="195"/>
      <c r="I79" s="197"/>
      <c r="J79" s="197"/>
      <c r="K79" s="197"/>
      <c r="L79" s="197"/>
    </row>
    <row r="80" spans="1:12">
      <c r="A80" s="152"/>
      <c r="B80" s="925"/>
      <c r="C80" s="925"/>
      <c r="D80" s="153"/>
      <c r="E80" s="150"/>
      <c r="F80" s="1"/>
      <c r="G80" s="194"/>
      <c r="H80" s="194"/>
      <c r="I80" s="195"/>
      <c r="J80" s="195"/>
      <c r="K80" s="195"/>
      <c r="L80" s="195"/>
    </row>
    <row r="81" spans="1:12">
      <c r="A81" s="152"/>
      <c r="B81" s="925"/>
      <c r="C81" s="925"/>
      <c r="D81" s="153"/>
      <c r="E81" s="150"/>
      <c r="F81" s="1"/>
      <c r="G81" s="196"/>
      <c r="H81" s="195"/>
      <c r="I81" s="194"/>
      <c r="J81" s="194"/>
      <c r="K81" s="194"/>
      <c r="L81" s="194"/>
    </row>
    <row r="82" spans="1:12">
      <c r="A82" s="152"/>
      <c r="B82" s="925"/>
      <c r="C82" s="925"/>
      <c r="D82" s="153"/>
      <c r="E82" s="150"/>
      <c r="F82" s="1"/>
      <c r="G82" s="196"/>
      <c r="H82" s="195"/>
      <c r="I82" s="194"/>
      <c r="J82" s="194"/>
      <c r="K82" s="194"/>
      <c r="L82" s="194"/>
    </row>
    <row r="83" spans="1:12">
      <c r="A83" s="152"/>
      <c r="B83" s="925"/>
      <c r="C83" s="925"/>
      <c r="D83" s="153"/>
      <c r="E83" s="150"/>
      <c r="F83" s="1"/>
      <c r="G83" s="196"/>
      <c r="H83" s="195"/>
      <c r="I83" s="194"/>
      <c r="J83" s="194"/>
      <c r="K83" s="194"/>
      <c r="L83" s="194"/>
    </row>
    <row r="84" spans="1:12">
      <c r="A84" s="152"/>
      <c r="B84" s="925"/>
      <c r="C84" s="925"/>
      <c r="D84" s="153"/>
      <c r="E84" s="150"/>
      <c r="F84" s="1"/>
      <c r="G84" s="196"/>
      <c r="H84" s="195"/>
      <c r="I84" s="194"/>
      <c r="J84" s="194"/>
      <c r="K84" s="194"/>
      <c r="L84" s="194"/>
    </row>
    <row r="85" spans="1:12">
      <c r="A85" s="152"/>
      <c r="B85" s="925"/>
      <c r="C85" s="925"/>
      <c r="D85" s="153"/>
      <c r="E85" s="150"/>
      <c r="F85" s="1"/>
      <c r="G85" s="196"/>
      <c r="H85" s="195"/>
      <c r="I85" s="194"/>
      <c r="J85" s="194"/>
      <c r="K85" s="194"/>
      <c r="L85" s="193"/>
    </row>
    <row r="86" spans="1:12">
      <c r="A86" s="152"/>
      <c r="B86" s="925"/>
      <c r="C86" s="925"/>
      <c r="D86" s="153"/>
      <c r="E86" s="150"/>
      <c r="F86" s="1"/>
      <c r="G86" s="196"/>
      <c r="H86" s="195"/>
      <c r="I86" s="194"/>
      <c r="J86" s="194"/>
      <c r="K86" s="194"/>
      <c r="L86" s="194"/>
    </row>
    <row r="87" spans="1:12">
      <c r="A87" s="152"/>
      <c r="B87" s="925"/>
      <c r="C87" s="925"/>
      <c r="D87" s="153"/>
      <c r="E87" s="150"/>
      <c r="F87" s="1"/>
      <c r="G87" s="196"/>
      <c r="H87" s="195"/>
      <c r="I87" s="194"/>
      <c r="J87" s="194"/>
      <c r="K87" s="194"/>
      <c r="L87" s="193"/>
    </row>
    <row r="88" spans="1:12">
      <c r="A88" s="152"/>
      <c r="B88" s="925"/>
      <c r="C88" s="925"/>
      <c r="D88" s="153"/>
      <c r="E88" s="150"/>
      <c r="F88" s="1"/>
      <c r="G88" s="196"/>
      <c r="H88" s="195"/>
      <c r="I88" s="194"/>
      <c r="J88" s="194"/>
      <c r="K88" s="194"/>
      <c r="L88" s="194"/>
    </row>
    <row r="89" spans="1:12">
      <c r="A89" s="152"/>
      <c r="B89" s="925"/>
      <c r="C89" s="925"/>
      <c r="D89" s="153"/>
      <c r="E89" s="150"/>
      <c r="F89" s="1"/>
      <c r="G89" s="196"/>
      <c r="H89" s="195"/>
      <c r="I89" s="194"/>
      <c r="J89" s="194"/>
      <c r="K89" s="194"/>
      <c r="L89" s="194"/>
    </row>
    <row r="90" spans="1:12">
      <c r="A90" s="152"/>
      <c r="B90" s="925"/>
      <c r="C90" s="925"/>
      <c r="D90" s="153"/>
      <c r="E90" s="150"/>
      <c r="F90" s="1"/>
      <c r="G90" s="196"/>
      <c r="H90" s="195"/>
      <c r="I90" s="194"/>
      <c r="J90" s="194"/>
      <c r="K90" s="194"/>
      <c r="L90" s="193"/>
    </row>
    <row r="91" spans="1:12">
      <c r="A91" s="152"/>
      <c r="B91" s="925"/>
      <c r="C91" s="925"/>
      <c r="D91" s="153"/>
      <c r="E91" s="150"/>
      <c r="F91" s="1"/>
      <c r="G91" s="196"/>
      <c r="H91" s="195"/>
      <c r="I91" s="194"/>
      <c r="J91" s="194"/>
      <c r="K91" s="194"/>
      <c r="L91" s="194"/>
    </row>
    <row r="92" spans="1:12">
      <c r="A92" s="152"/>
      <c r="B92" s="925"/>
      <c r="C92" s="925"/>
      <c r="D92" s="153"/>
      <c r="E92" s="150"/>
      <c r="F92" s="1"/>
      <c r="G92" s="196"/>
      <c r="H92" s="195"/>
      <c r="I92" s="194"/>
      <c r="J92" s="194"/>
      <c r="K92" s="194"/>
      <c r="L92" s="193"/>
    </row>
    <row r="93" spans="1:12">
      <c r="A93" s="152"/>
      <c r="B93" s="925"/>
      <c r="C93" s="925"/>
      <c r="D93" s="153"/>
      <c r="E93" s="150"/>
      <c r="F93" s="1"/>
      <c r="G93" s="196"/>
      <c r="H93" s="195"/>
      <c r="I93" s="194"/>
      <c r="J93" s="194"/>
      <c r="K93" s="194"/>
      <c r="L93" s="194"/>
    </row>
    <row r="94" spans="1:12">
      <c r="A94" s="152"/>
      <c r="B94" s="925"/>
      <c r="C94" s="925"/>
      <c r="D94" s="153"/>
      <c r="E94" s="150"/>
      <c r="F94" s="1"/>
      <c r="G94" s="196"/>
      <c r="H94" s="195"/>
      <c r="I94" s="194"/>
      <c r="J94" s="194"/>
      <c r="K94" s="194"/>
      <c r="L94" s="194"/>
    </row>
    <row r="95" spans="1:12">
      <c r="A95" s="152"/>
      <c r="B95" s="925"/>
      <c r="C95" s="925"/>
      <c r="D95" s="153"/>
      <c r="E95" s="150"/>
      <c r="F95" s="1"/>
      <c r="G95" s="196"/>
      <c r="H95" s="195"/>
      <c r="I95" s="194"/>
      <c r="J95" s="194"/>
      <c r="K95" s="194"/>
      <c r="L95" s="193"/>
    </row>
    <row r="96" spans="1:12">
      <c r="A96" s="152"/>
      <c r="B96" s="925"/>
      <c r="C96" s="925"/>
      <c r="D96" s="153"/>
      <c r="E96" s="150"/>
      <c r="F96" s="1"/>
      <c r="G96" s="196"/>
      <c r="H96" s="195"/>
      <c r="I96" s="194"/>
      <c r="J96" s="194"/>
      <c r="K96" s="194"/>
      <c r="L96" s="194"/>
    </row>
    <row r="97" spans="1:12">
      <c r="A97" s="152"/>
      <c r="B97" s="925"/>
      <c r="C97" s="925"/>
      <c r="D97" s="153"/>
      <c r="E97" s="150"/>
      <c r="F97" s="1"/>
      <c r="G97" s="196"/>
      <c r="H97" s="195"/>
      <c r="I97" s="194"/>
      <c r="J97" s="194"/>
      <c r="K97" s="194"/>
      <c r="L97" s="193"/>
    </row>
    <row r="98" spans="1:12">
      <c r="A98" s="152"/>
      <c r="B98" s="925"/>
      <c r="C98" s="925"/>
      <c r="D98" s="153"/>
      <c r="E98" s="150"/>
      <c r="F98" s="1"/>
      <c r="G98" s="196"/>
      <c r="H98" s="195"/>
      <c r="I98" s="194"/>
      <c r="J98" s="194"/>
      <c r="K98" s="194"/>
      <c r="L98" s="194"/>
    </row>
    <row r="99" spans="1:12">
      <c r="A99" s="152"/>
      <c r="B99" s="925"/>
      <c r="C99" s="925"/>
      <c r="D99" s="153"/>
      <c r="E99" s="150"/>
      <c r="F99" s="1"/>
      <c r="G99" s="196"/>
      <c r="H99" s="195"/>
      <c r="I99" s="194"/>
      <c r="J99" s="194"/>
      <c r="K99" s="194"/>
      <c r="L99" s="194"/>
    </row>
    <row r="100" spans="1:12">
      <c r="A100" s="152"/>
      <c r="B100" s="925"/>
      <c r="C100" s="925"/>
      <c r="D100" s="153"/>
      <c r="E100" s="150"/>
      <c r="F100" s="1"/>
      <c r="G100" s="196"/>
      <c r="H100" s="195"/>
      <c r="I100" s="194"/>
      <c r="J100" s="194"/>
      <c r="K100" s="194"/>
      <c r="L100" s="194"/>
    </row>
    <row r="101" spans="1:12">
      <c r="A101" s="152"/>
      <c r="B101" s="925"/>
      <c r="C101" s="925"/>
      <c r="D101" s="153"/>
      <c r="E101" s="150"/>
      <c r="F101" s="1"/>
      <c r="G101" s="196"/>
      <c r="H101" s="195"/>
      <c r="I101" s="194"/>
      <c r="J101" s="194"/>
      <c r="K101" s="194"/>
      <c r="L101" s="194"/>
    </row>
    <row r="102" spans="1:12">
      <c r="A102" s="152"/>
      <c r="B102" s="925"/>
      <c r="C102" s="925"/>
      <c r="D102" s="153"/>
      <c r="E102" s="150"/>
      <c r="F102" s="1"/>
      <c r="G102" s="196"/>
      <c r="H102" s="195"/>
      <c r="I102" s="194"/>
      <c r="J102" s="194"/>
      <c r="K102" s="194"/>
      <c r="L102" s="194"/>
    </row>
    <row r="103" spans="1:12">
      <c r="A103" s="152"/>
      <c r="B103" s="925"/>
      <c r="C103" s="925"/>
      <c r="D103" s="153"/>
      <c r="E103" s="150"/>
      <c r="F103" s="1"/>
      <c r="G103" s="196"/>
      <c r="H103" s="195"/>
      <c r="I103" s="194"/>
      <c r="J103" s="194"/>
      <c r="K103" s="194"/>
      <c r="L103" s="194"/>
    </row>
    <row r="104" spans="1:12">
      <c r="A104" s="152"/>
      <c r="B104" s="925"/>
      <c r="C104" s="925"/>
      <c r="D104" s="153"/>
      <c r="E104" s="150"/>
      <c r="F104" s="1"/>
      <c r="G104" s="196"/>
      <c r="H104" s="195"/>
      <c r="I104" s="194"/>
      <c r="J104" s="194"/>
      <c r="K104" s="194"/>
      <c r="L104" s="194"/>
    </row>
    <row r="105" spans="1:12">
      <c r="A105" s="152"/>
      <c r="B105" s="925"/>
      <c r="C105" s="925"/>
      <c r="D105" s="153"/>
      <c r="E105" s="150"/>
      <c r="F105" s="1"/>
      <c r="G105" s="196"/>
      <c r="H105" s="195"/>
      <c r="I105" s="194"/>
      <c r="J105" s="194"/>
      <c r="K105" s="194"/>
      <c r="L105" s="194"/>
    </row>
    <row r="106" spans="1:12">
      <c r="A106" s="152"/>
      <c r="B106" s="925"/>
      <c r="C106" s="925"/>
      <c r="D106" s="153"/>
      <c r="E106" s="150"/>
      <c r="F106" s="1"/>
      <c r="G106" s="196"/>
      <c r="H106" s="195"/>
      <c r="I106" s="194"/>
      <c r="J106" s="194"/>
      <c r="K106" s="194"/>
      <c r="L106" s="194"/>
    </row>
    <row r="107" spans="1:12">
      <c r="A107" s="152"/>
      <c r="B107" s="925"/>
      <c r="C107" s="925"/>
      <c r="D107" s="153"/>
      <c r="E107" s="150"/>
      <c r="F107" s="1"/>
      <c r="G107" s="196"/>
      <c r="H107" s="195"/>
      <c r="I107" s="194"/>
      <c r="J107" s="194"/>
      <c r="K107" s="194"/>
      <c r="L107" s="194"/>
    </row>
    <row r="108" spans="1:12">
      <c r="A108" s="152"/>
      <c r="B108" s="925"/>
      <c r="C108" s="925"/>
      <c r="D108" s="153"/>
      <c r="E108" s="150"/>
      <c r="F108" s="1"/>
      <c r="G108" s="196"/>
      <c r="H108" s="195"/>
      <c r="I108" s="194"/>
      <c r="J108" s="194"/>
      <c r="K108" s="194"/>
      <c r="L108" s="193"/>
    </row>
    <row r="109" spans="1:12">
      <c r="A109" s="152"/>
      <c r="B109" s="925"/>
      <c r="C109" s="925"/>
      <c r="D109" s="153"/>
      <c r="E109" s="150"/>
      <c r="F109" s="1"/>
      <c r="G109" s="196"/>
      <c r="H109" s="195"/>
      <c r="I109" s="194"/>
      <c r="J109" s="194"/>
      <c r="K109" s="194"/>
      <c r="L109" s="194"/>
    </row>
    <row r="110" spans="1:12">
      <c r="A110" s="152"/>
      <c r="B110" s="925"/>
      <c r="C110" s="925"/>
      <c r="D110" s="153"/>
      <c r="E110" s="150"/>
      <c r="F110" s="1"/>
      <c r="G110" s="196"/>
      <c r="H110" s="195"/>
      <c r="I110" s="194"/>
      <c r="J110" s="194"/>
      <c r="K110" s="194"/>
      <c r="L110" s="193"/>
    </row>
    <row r="111" spans="1:12">
      <c r="A111" s="152"/>
      <c r="B111" s="925"/>
      <c r="C111" s="925"/>
      <c r="D111" s="153"/>
      <c r="E111" s="150"/>
      <c r="F111" s="1"/>
      <c r="G111" s="196"/>
      <c r="H111" s="195"/>
      <c r="I111" s="194"/>
      <c r="J111" s="194"/>
      <c r="K111" s="194"/>
      <c r="L111" s="194"/>
    </row>
    <row r="112" spans="1:12">
      <c r="A112" s="152"/>
      <c r="B112" s="925"/>
      <c r="C112" s="925"/>
      <c r="D112" s="153"/>
      <c r="E112" s="150"/>
      <c r="F112" s="1"/>
      <c r="G112" s="196"/>
      <c r="H112" s="195"/>
      <c r="I112" s="194"/>
      <c r="J112" s="194"/>
      <c r="K112" s="194"/>
      <c r="L112" s="194"/>
    </row>
    <row r="113" spans="1:12">
      <c r="A113" s="152"/>
      <c r="B113" s="925"/>
      <c r="C113" s="925"/>
      <c r="D113" s="153"/>
      <c r="E113" s="150"/>
      <c r="F113" s="1"/>
      <c r="G113" s="196"/>
      <c r="H113" s="195"/>
      <c r="I113" s="194"/>
      <c r="J113" s="194"/>
      <c r="K113" s="194"/>
      <c r="L113" s="193"/>
    </row>
    <row r="114" spans="1:12">
      <c r="A114" s="152"/>
      <c r="B114" s="925"/>
      <c r="C114" s="925"/>
      <c r="D114" s="153"/>
      <c r="E114" s="150"/>
      <c r="F114" s="1"/>
      <c r="G114" s="196"/>
      <c r="H114" s="195"/>
      <c r="I114" s="194"/>
      <c r="J114" s="194"/>
      <c r="K114" s="194"/>
      <c r="L114" s="194"/>
    </row>
    <row r="115" spans="1:12">
      <c r="A115" s="152"/>
      <c r="B115" s="925"/>
      <c r="C115" s="925"/>
      <c r="D115" s="153"/>
      <c r="E115" s="150"/>
      <c r="F115" s="1"/>
      <c r="G115" s="196"/>
      <c r="H115" s="195"/>
      <c r="I115" s="194"/>
      <c r="J115" s="194"/>
      <c r="K115" s="194"/>
      <c r="L115" s="193"/>
    </row>
    <row r="116" spans="1:12">
      <c r="A116" s="152"/>
      <c r="B116" s="925"/>
      <c r="C116" s="925"/>
      <c r="D116" s="153"/>
      <c r="E116" s="150"/>
      <c r="F116" s="1"/>
      <c r="G116" s="196"/>
      <c r="H116" s="195"/>
      <c r="I116" s="194"/>
      <c r="J116" s="194"/>
      <c r="K116" s="194"/>
      <c r="L116" s="194"/>
    </row>
    <row r="117" spans="1:12">
      <c r="A117" s="152"/>
      <c r="B117" s="925"/>
      <c r="C117" s="925"/>
      <c r="D117" s="153"/>
      <c r="E117" s="150"/>
      <c r="F117" s="1"/>
      <c r="G117" s="196"/>
      <c r="H117" s="195"/>
      <c r="I117" s="194"/>
      <c r="J117" s="194"/>
      <c r="K117" s="194"/>
      <c r="L117" s="194"/>
    </row>
    <row r="118" spans="1:12">
      <c r="A118" s="152"/>
      <c r="B118" s="925"/>
      <c r="C118" s="925"/>
      <c r="D118" s="153"/>
      <c r="E118" s="150"/>
      <c r="F118" s="1"/>
      <c r="G118" s="196"/>
      <c r="H118" s="195"/>
      <c r="I118" s="194"/>
      <c r="J118" s="194"/>
      <c r="K118" s="194"/>
      <c r="L118" s="193"/>
    </row>
    <row r="119" spans="1:12">
      <c r="A119" s="152"/>
      <c r="B119" s="925"/>
      <c r="C119" s="925"/>
      <c r="D119" s="153"/>
      <c r="E119" s="150"/>
      <c r="F119" s="1"/>
      <c r="G119" s="196"/>
      <c r="H119" s="195"/>
      <c r="I119" s="194"/>
      <c r="J119" s="194"/>
      <c r="K119" s="194"/>
      <c r="L119" s="194"/>
    </row>
    <row r="120" spans="1:12">
      <c r="A120" s="152"/>
      <c r="B120" s="925"/>
      <c r="C120" s="925"/>
      <c r="D120" s="153"/>
      <c r="E120" s="150"/>
      <c r="F120" s="1"/>
      <c r="G120" s="196"/>
      <c r="H120" s="195"/>
      <c r="I120" s="194"/>
      <c r="J120" s="194"/>
      <c r="K120" s="194"/>
      <c r="L120" s="193"/>
    </row>
    <row r="121" spans="1:12">
      <c r="A121" s="152"/>
      <c r="B121" s="925"/>
      <c r="C121" s="925"/>
      <c r="D121" s="153"/>
      <c r="E121" s="150"/>
      <c r="F121" s="1"/>
      <c r="G121" s="196"/>
      <c r="H121" s="195"/>
      <c r="I121" s="194"/>
      <c r="J121" s="194"/>
      <c r="K121" s="194"/>
      <c r="L121" s="194"/>
    </row>
    <row r="122" spans="1:12">
      <c r="A122" s="152"/>
      <c r="B122" s="925"/>
      <c r="C122" s="925"/>
      <c r="D122" s="153"/>
      <c r="E122" s="150"/>
      <c r="F122" s="1"/>
      <c r="G122" s="196"/>
      <c r="H122" s="195"/>
      <c r="I122" s="194"/>
      <c r="J122" s="194"/>
      <c r="K122" s="194"/>
      <c r="L122" s="194"/>
    </row>
    <row r="123" spans="1:12">
      <c r="A123" s="152"/>
      <c r="B123" s="925"/>
      <c r="C123" s="925"/>
      <c r="D123" s="153"/>
      <c r="E123" s="150"/>
      <c r="F123" s="1"/>
      <c r="G123" s="196"/>
      <c r="H123" s="195"/>
      <c r="I123" s="194"/>
      <c r="J123" s="194"/>
      <c r="K123" s="194"/>
      <c r="L123" s="194"/>
    </row>
    <row r="124" spans="1:12">
      <c r="A124" s="152"/>
      <c r="B124" s="925"/>
      <c r="C124" s="925"/>
      <c r="D124" s="153"/>
      <c r="E124" s="150"/>
      <c r="F124" s="1"/>
      <c r="G124" s="196"/>
      <c r="H124" s="195"/>
      <c r="I124" s="194"/>
      <c r="J124" s="194"/>
      <c r="K124" s="194"/>
      <c r="L124" s="194"/>
    </row>
    <row r="125" spans="1:12">
      <c r="A125" s="152"/>
      <c r="B125" s="925"/>
      <c r="C125" s="925"/>
      <c r="D125" s="153"/>
      <c r="E125" s="150"/>
      <c r="F125" s="1"/>
      <c r="G125" s="196"/>
      <c r="H125" s="195"/>
      <c r="I125" s="194"/>
      <c r="J125" s="194"/>
      <c r="K125" s="194"/>
      <c r="L125" s="194"/>
    </row>
    <row r="126" spans="1:12">
      <c r="A126" s="152"/>
      <c r="B126" s="925"/>
      <c r="C126" s="925"/>
      <c r="D126" s="153"/>
      <c r="E126" s="150"/>
      <c r="F126" s="1"/>
      <c r="G126" s="196"/>
      <c r="H126" s="195"/>
      <c r="I126" s="194"/>
      <c r="J126" s="194"/>
      <c r="K126" s="194"/>
      <c r="L126" s="194"/>
    </row>
    <row r="127" spans="1:12">
      <c r="A127" s="152"/>
      <c r="B127" s="925"/>
      <c r="C127" s="925"/>
      <c r="D127" s="153"/>
      <c r="E127" s="150"/>
      <c r="F127" s="1"/>
      <c r="G127" s="196"/>
      <c r="H127" s="195"/>
      <c r="I127" s="194"/>
      <c r="J127" s="194"/>
      <c r="K127" s="194"/>
      <c r="L127" s="194"/>
    </row>
    <row r="128" spans="1:12">
      <c r="A128" s="152"/>
      <c r="B128" s="925"/>
      <c r="C128" s="925"/>
      <c r="D128" s="153"/>
      <c r="E128" s="150"/>
      <c r="F128" s="1"/>
      <c r="G128" s="196"/>
      <c r="H128" s="195"/>
      <c r="I128" s="194"/>
      <c r="J128" s="194"/>
      <c r="K128" s="194"/>
      <c r="L128" s="194"/>
    </row>
    <row r="129" spans="1:12">
      <c r="A129" s="152"/>
      <c r="B129" s="925"/>
      <c r="C129" s="925"/>
      <c r="D129" s="153"/>
      <c r="E129" s="150"/>
      <c r="F129" s="1"/>
      <c r="G129" s="196"/>
      <c r="H129" s="195"/>
      <c r="I129" s="194"/>
      <c r="J129" s="194"/>
      <c r="K129" s="194"/>
      <c r="L129" s="194"/>
    </row>
    <row r="130" spans="1:12">
      <c r="A130" s="152"/>
      <c r="B130" s="925"/>
      <c r="C130" s="925"/>
      <c r="D130" s="153"/>
      <c r="E130" s="150"/>
      <c r="F130" s="1"/>
      <c r="G130" s="196"/>
      <c r="H130" s="195"/>
      <c r="I130" s="194"/>
      <c r="J130" s="194"/>
      <c r="K130" s="194"/>
      <c r="L130" s="194"/>
    </row>
    <row r="131" spans="1:12">
      <c r="A131" s="152"/>
      <c r="B131" s="925"/>
      <c r="C131" s="925"/>
      <c r="D131" s="153"/>
      <c r="E131" s="150"/>
      <c r="F131" s="1"/>
      <c r="G131" s="196"/>
      <c r="H131" s="195"/>
      <c r="I131" s="194"/>
      <c r="J131" s="194"/>
      <c r="K131" s="194"/>
      <c r="L131" s="193"/>
    </row>
    <row r="132" spans="1:12">
      <c r="A132" s="152"/>
      <c r="B132" s="925"/>
      <c r="C132" s="925"/>
      <c r="D132" s="153"/>
      <c r="E132" s="150"/>
      <c r="F132" s="1"/>
      <c r="G132" s="196"/>
      <c r="H132" s="195"/>
      <c r="I132" s="194"/>
      <c r="J132" s="194"/>
      <c r="K132" s="194"/>
      <c r="L132" s="193"/>
    </row>
    <row r="133" spans="1:12">
      <c r="A133" s="152"/>
      <c r="B133" s="925"/>
      <c r="C133" s="925"/>
      <c r="D133" s="153"/>
      <c r="E133" s="150"/>
      <c r="F133" s="1"/>
      <c r="G133" s="196"/>
      <c r="H133" s="195"/>
      <c r="I133" s="194"/>
      <c r="J133" s="194"/>
      <c r="K133" s="194"/>
      <c r="L133" s="193"/>
    </row>
    <row r="134" spans="1:12">
      <c r="A134" s="152"/>
      <c r="B134" s="925"/>
      <c r="C134" s="925"/>
      <c r="D134" s="153"/>
      <c r="E134" s="150"/>
      <c r="F134" s="1"/>
      <c r="G134" s="196"/>
      <c r="H134" s="195"/>
      <c r="I134" s="194"/>
      <c r="J134" s="194"/>
      <c r="K134" s="194"/>
      <c r="L134" s="193"/>
    </row>
    <row r="135" spans="1:12">
      <c r="A135" s="152"/>
      <c r="B135" s="925"/>
      <c r="C135" s="925"/>
      <c r="D135" s="153"/>
      <c r="E135" s="150"/>
      <c r="F135" s="1"/>
      <c r="G135" s="1"/>
      <c r="H135" s="1"/>
      <c r="I135" s="1"/>
      <c r="J135" s="1"/>
      <c r="K135" s="1"/>
      <c r="L135" s="1"/>
    </row>
    <row r="136" spans="1:12">
      <c r="A136" s="152"/>
      <c r="B136" s="925"/>
      <c r="C136" s="925"/>
      <c r="D136" s="153"/>
      <c r="E136" s="150"/>
      <c r="F136" s="1"/>
      <c r="G136" s="1"/>
      <c r="H136" s="1"/>
      <c r="I136" s="1"/>
      <c r="J136" s="1"/>
      <c r="K136" s="1"/>
      <c r="L136" s="1"/>
    </row>
    <row r="137" spans="1:12">
      <c r="A137" s="152"/>
      <c r="B137" s="925"/>
      <c r="C137" s="925"/>
      <c r="D137" s="153"/>
      <c r="E137" s="150"/>
      <c r="F137" s="1"/>
      <c r="G137" s="1"/>
      <c r="H137" s="1"/>
      <c r="I137" s="1"/>
      <c r="J137" s="1"/>
      <c r="K137" s="1"/>
      <c r="L137" s="1"/>
    </row>
    <row r="138" spans="1:12">
      <c r="A138" s="152"/>
      <c r="B138" s="925"/>
      <c r="C138" s="925"/>
      <c r="D138" s="153"/>
      <c r="E138" s="150"/>
      <c r="F138" s="1"/>
      <c r="G138" s="1"/>
      <c r="H138" s="1"/>
      <c r="I138" s="1"/>
      <c r="J138" s="1"/>
      <c r="K138" s="1"/>
      <c r="L138" s="1"/>
    </row>
    <row r="139" spans="1:12">
      <c r="A139" s="152"/>
      <c r="B139" s="925"/>
      <c r="C139" s="925"/>
      <c r="D139" s="153"/>
      <c r="E139" s="150"/>
      <c r="F139" s="1"/>
      <c r="G139" s="1"/>
      <c r="H139" s="1"/>
      <c r="I139" s="1"/>
      <c r="J139" s="1"/>
      <c r="K139" s="1"/>
      <c r="L139" s="1"/>
    </row>
    <row r="140" spans="1:12">
      <c r="A140" s="152"/>
      <c r="B140" s="925"/>
      <c r="C140" s="925"/>
      <c r="D140" s="153"/>
      <c r="E140" s="150"/>
      <c r="F140" s="1"/>
      <c r="G140" s="1"/>
      <c r="H140" s="1"/>
      <c r="I140" s="1"/>
      <c r="J140" s="1"/>
      <c r="K140" s="1"/>
      <c r="L140" s="1"/>
    </row>
    <row r="141" spans="1:12">
      <c r="A141" s="152"/>
      <c r="B141" s="925"/>
      <c r="C141" s="925"/>
      <c r="D141" s="153"/>
      <c r="E141" s="150"/>
      <c r="F141" s="1"/>
      <c r="G141" s="1"/>
      <c r="H141" s="1"/>
      <c r="I141" s="1"/>
      <c r="J141" s="1"/>
      <c r="K141" s="1"/>
      <c r="L141" s="1"/>
    </row>
    <row r="142" spans="1:12">
      <c r="A142" s="152"/>
      <c r="B142" s="925"/>
      <c r="C142" s="925"/>
      <c r="D142" s="153"/>
      <c r="E142" s="150"/>
      <c r="F142" s="1"/>
      <c r="G142" s="1"/>
      <c r="H142" s="1"/>
      <c r="I142" s="1"/>
      <c r="J142" s="1"/>
      <c r="K142" s="1"/>
      <c r="L142" s="1"/>
    </row>
    <row r="143" spans="1:12">
      <c r="A143" s="152"/>
      <c r="B143" s="925"/>
      <c r="C143" s="925"/>
      <c r="D143" s="153"/>
      <c r="E143" s="150"/>
      <c r="F143" s="1"/>
      <c r="G143" s="1"/>
      <c r="H143" s="1"/>
      <c r="I143" s="1"/>
      <c r="J143" s="1"/>
      <c r="K143" s="1"/>
      <c r="L143" s="1"/>
    </row>
    <row r="144" spans="1:12">
      <c r="A144" s="152"/>
      <c r="B144" s="925"/>
      <c r="C144" s="925"/>
      <c r="D144" s="153"/>
      <c r="E144" s="150"/>
      <c r="F144" s="1"/>
      <c r="G144" s="1"/>
      <c r="H144" s="1"/>
      <c r="I144" s="1"/>
      <c r="J144" s="1"/>
      <c r="K144" s="1"/>
      <c r="L144" s="1"/>
    </row>
    <row r="145" spans="1:12">
      <c r="A145" s="152"/>
      <c r="B145" s="925"/>
      <c r="C145" s="925"/>
      <c r="D145" s="153"/>
      <c r="E145" s="150"/>
      <c r="F145" s="1"/>
      <c r="G145" s="1"/>
      <c r="H145" s="1"/>
      <c r="I145" s="1"/>
      <c r="J145" s="1"/>
      <c r="K145" s="1"/>
      <c r="L145" s="1"/>
    </row>
    <row r="146" spans="1:12">
      <c r="A146" s="152"/>
      <c r="B146" s="925"/>
      <c r="C146" s="925"/>
      <c r="D146" s="153"/>
      <c r="E146" s="150"/>
      <c r="F146" s="1"/>
      <c r="G146" s="1"/>
      <c r="H146" s="1"/>
      <c r="I146" s="1"/>
      <c r="J146" s="1"/>
      <c r="K146" s="1"/>
      <c r="L146" s="1"/>
    </row>
    <row r="147" spans="1:12">
      <c r="A147" s="152"/>
      <c r="B147" s="925"/>
      <c r="C147" s="925"/>
      <c r="D147" s="153"/>
      <c r="E147" s="150"/>
      <c r="F147" s="1"/>
      <c r="G147" s="1"/>
      <c r="H147" s="1"/>
      <c r="I147" s="1"/>
      <c r="J147" s="1"/>
      <c r="K147" s="1"/>
      <c r="L147" s="1"/>
    </row>
    <row r="148" spans="1:12">
      <c r="A148" s="152"/>
      <c r="B148" s="925"/>
      <c r="C148" s="925"/>
      <c r="D148" s="153"/>
      <c r="E148" s="150"/>
      <c r="F148" s="1"/>
      <c r="G148" s="1"/>
      <c r="H148" s="1"/>
      <c r="I148" s="1"/>
      <c r="J148" s="1"/>
      <c r="K148" s="1"/>
      <c r="L148" s="1"/>
    </row>
    <row r="149" spans="1:12">
      <c r="A149" s="152"/>
      <c r="B149" s="925"/>
      <c r="C149" s="925"/>
      <c r="D149" s="153"/>
      <c r="E149" s="150"/>
      <c r="F149" s="1"/>
      <c r="G149" s="1"/>
      <c r="H149" s="1"/>
      <c r="I149" s="1"/>
      <c r="J149" s="1"/>
      <c r="K149" s="1"/>
      <c r="L149" s="1"/>
    </row>
    <row r="150" spans="1:12">
      <c r="A150" s="152"/>
      <c r="B150" s="925"/>
      <c r="C150" s="925"/>
      <c r="D150" s="153"/>
      <c r="E150" s="150"/>
      <c r="F150" s="1"/>
      <c r="G150" s="1"/>
      <c r="H150" s="1"/>
      <c r="I150" s="1"/>
      <c r="J150" s="1"/>
      <c r="K150" s="1"/>
      <c r="L150" s="1"/>
    </row>
    <row r="151" spans="1:12">
      <c r="A151" s="152"/>
      <c r="B151" s="925"/>
      <c r="C151" s="925"/>
      <c r="D151" s="153"/>
      <c r="E151" s="150"/>
      <c r="F151" s="1"/>
      <c r="G151" s="1"/>
      <c r="H151" s="1"/>
      <c r="I151" s="1"/>
      <c r="J151" s="1"/>
      <c r="K151" s="1"/>
      <c r="L151" s="1"/>
    </row>
    <row r="152" spans="1:12">
      <c r="A152" s="152"/>
      <c r="B152" s="925"/>
      <c r="C152" s="925"/>
      <c r="D152" s="153"/>
      <c r="E152" s="150"/>
      <c r="F152" s="1"/>
      <c r="G152" s="1"/>
      <c r="H152" s="1"/>
      <c r="I152" s="1"/>
      <c r="J152" s="1"/>
      <c r="K152" s="1"/>
      <c r="L152" s="1"/>
    </row>
    <row r="153" spans="1:12">
      <c r="A153" s="152"/>
      <c r="B153" s="925"/>
      <c r="C153" s="925"/>
      <c r="D153" s="153"/>
      <c r="E153" s="150"/>
      <c r="F153" s="1"/>
      <c r="G153" s="1"/>
      <c r="H153" s="1"/>
      <c r="I153" s="1"/>
      <c r="J153" s="1"/>
      <c r="K153" s="1"/>
      <c r="L153" s="1"/>
    </row>
    <row r="154" spans="1:12">
      <c r="A154" s="152"/>
      <c r="B154" s="925"/>
      <c r="C154" s="925"/>
      <c r="D154" s="153"/>
      <c r="E154" s="150"/>
      <c r="F154" s="1"/>
      <c r="G154" s="1"/>
      <c r="H154" s="1"/>
      <c r="I154" s="1"/>
      <c r="J154" s="1"/>
      <c r="K154" s="1"/>
      <c r="L154" s="1"/>
    </row>
    <row r="155" spans="1:12">
      <c r="A155" s="152"/>
      <c r="B155" s="925"/>
      <c r="C155" s="925"/>
      <c r="D155" s="153"/>
      <c r="E155" s="150"/>
      <c r="F155" s="1"/>
      <c r="G155" s="1"/>
      <c r="H155" s="1"/>
      <c r="I155" s="1"/>
      <c r="J155" s="1"/>
      <c r="K155" s="1"/>
      <c r="L155" s="1"/>
    </row>
    <row r="156" spans="1:12">
      <c r="A156" s="152"/>
      <c r="B156" s="925"/>
      <c r="C156" s="925"/>
      <c r="D156" s="153"/>
      <c r="E156" s="150"/>
      <c r="F156" s="1"/>
      <c r="G156" s="1"/>
      <c r="H156" s="1"/>
      <c r="I156" s="1"/>
      <c r="J156" s="1"/>
      <c r="K156" s="1"/>
      <c r="L156" s="1"/>
    </row>
    <row r="157" spans="1:12">
      <c r="A157" s="152"/>
      <c r="B157" s="925"/>
      <c r="C157" s="925"/>
      <c r="D157" s="153"/>
      <c r="E157" s="150"/>
      <c r="F157" s="1"/>
      <c r="G157" s="1"/>
      <c r="H157" s="1"/>
      <c r="I157" s="1"/>
      <c r="J157" s="1"/>
      <c r="K157" s="1"/>
      <c r="L157" s="1"/>
    </row>
    <row r="158" spans="1:12">
      <c r="A158" s="152"/>
      <c r="B158" s="925"/>
      <c r="C158" s="925"/>
      <c r="D158" s="153"/>
      <c r="E158" s="150"/>
      <c r="F158" s="1"/>
      <c r="G158" s="1"/>
      <c r="H158" s="1"/>
      <c r="I158" s="1"/>
      <c r="J158" s="1"/>
      <c r="K158" s="1"/>
      <c r="L158" s="1"/>
    </row>
    <row r="159" spans="1:12">
      <c r="A159" s="152"/>
      <c r="B159" s="925"/>
      <c r="C159" s="925"/>
      <c r="D159" s="153"/>
      <c r="E159" s="150"/>
      <c r="F159" s="1"/>
      <c r="G159" s="1"/>
      <c r="H159" s="1"/>
      <c r="I159" s="1"/>
      <c r="J159" s="1"/>
      <c r="K159" s="1"/>
      <c r="L159" s="1"/>
    </row>
    <row r="160" spans="1:12">
      <c r="A160" s="152"/>
      <c r="B160" s="925"/>
      <c r="C160" s="925"/>
      <c r="D160" s="153"/>
      <c r="E160" s="150"/>
      <c r="F160" s="1"/>
      <c r="G160" s="1"/>
      <c r="H160" s="1"/>
      <c r="I160" s="1"/>
      <c r="J160" s="1"/>
      <c r="K160" s="1"/>
      <c r="L160" s="1"/>
    </row>
    <row r="161" spans="1:12">
      <c r="A161" s="152"/>
      <c r="B161" s="925"/>
      <c r="C161" s="925"/>
      <c r="D161" s="153"/>
      <c r="E161" s="150"/>
      <c r="F161" s="1"/>
      <c r="G161" s="1"/>
      <c r="H161" s="1"/>
      <c r="I161" s="1"/>
      <c r="J161" s="1"/>
      <c r="K161" s="1"/>
      <c r="L161" s="1"/>
    </row>
    <row r="162" spans="1:12">
      <c r="A162" s="152"/>
      <c r="B162" s="925"/>
      <c r="C162" s="925"/>
      <c r="D162" s="153"/>
      <c r="E162" s="150"/>
      <c r="F162" s="1"/>
      <c r="G162" s="1"/>
      <c r="H162" s="1"/>
      <c r="I162" s="1"/>
      <c r="J162" s="1"/>
      <c r="K162" s="1"/>
      <c r="L162" s="1"/>
    </row>
    <row r="163" spans="1:12">
      <c r="A163" s="152"/>
      <c r="B163" s="925"/>
      <c r="C163" s="925"/>
      <c r="D163" s="153"/>
      <c r="E163" s="150"/>
      <c r="F163" s="1"/>
      <c r="G163" s="1"/>
      <c r="H163" s="1"/>
      <c r="I163" s="1"/>
      <c r="J163" s="1"/>
      <c r="K163" s="1"/>
      <c r="L163" s="1"/>
    </row>
    <row r="164" spans="1:12">
      <c r="A164" s="152"/>
      <c r="B164" s="925"/>
      <c r="C164" s="925"/>
      <c r="D164" s="153"/>
      <c r="E164" s="150"/>
      <c r="F164" s="1"/>
      <c r="G164" s="1"/>
      <c r="H164" s="1"/>
      <c r="I164" s="1"/>
      <c r="J164" s="1"/>
      <c r="K164" s="1"/>
      <c r="L164" s="1"/>
    </row>
    <row r="165" spans="1:12">
      <c r="A165" s="152"/>
      <c r="B165" s="925"/>
      <c r="C165" s="925"/>
      <c r="D165" s="153"/>
      <c r="E165" s="150"/>
      <c r="F165" s="1"/>
      <c r="G165" s="1"/>
      <c r="H165" s="1"/>
      <c r="I165" s="1"/>
      <c r="J165" s="1"/>
      <c r="K165" s="1"/>
      <c r="L165" s="1"/>
    </row>
    <row r="166" spans="1:12">
      <c r="A166" s="152"/>
      <c r="B166" s="925"/>
      <c r="C166" s="925"/>
      <c r="D166" s="153"/>
      <c r="E166" s="150"/>
      <c r="F166" s="1"/>
      <c r="G166" s="1"/>
      <c r="H166" s="1"/>
      <c r="I166" s="1"/>
      <c r="J166" s="1"/>
      <c r="K166" s="1"/>
      <c r="L166" s="1"/>
    </row>
    <row r="167" spans="1:12">
      <c r="A167" s="152"/>
      <c r="B167" s="925"/>
      <c r="C167" s="925"/>
      <c r="D167" s="153"/>
      <c r="E167" s="150"/>
      <c r="F167" s="1"/>
      <c r="G167" s="1"/>
      <c r="H167" s="1"/>
      <c r="I167" s="1"/>
      <c r="J167" s="1"/>
      <c r="K167" s="1"/>
      <c r="L167" s="1"/>
    </row>
    <row r="168" spans="1:12">
      <c r="A168" s="152"/>
      <c r="B168" s="925"/>
      <c r="C168" s="925"/>
      <c r="D168" s="153"/>
      <c r="E168" s="150"/>
      <c r="F168" s="1"/>
      <c r="G168" s="1"/>
      <c r="H168" s="1"/>
      <c r="I168" s="1"/>
      <c r="J168" s="1"/>
      <c r="K168" s="1"/>
      <c r="L168" s="1"/>
    </row>
    <row r="169" spans="1:12">
      <c r="A169" s="152"/>
      <c r="B169" s="925"/>
      <c r="C169" s="925"/>
      <c r="D169" s="153"/>
      <c r="E169" s="150"/>
      <c r="F169" s="1"/>
      <c r="G169" s="1"/>
      <c r="H169" s="1"/>
      <c r="I169" s="1"/>
      <c r="J169" s="1"/>
      <c r="K169" s="1"/>
      <c r="L169" s="1"/>
    </row>
    <row r="170" spans="1:12">
      <c r="A170" s="152"/>
      <c r="B170" s="925"/>
      <c r="C170" s="925"/>
      <c r="D170" s="153"/>
      <c r="E170" s="150"/>
      <c r="F170" s="1"/>
      <c r="G170" s="1"/>
      <c r="H170" s="1"/>
      <c r="I170" s="1"/>
      <c r="J170" s="1"/>
      <c r="K170" s="1"/>
      <c r="L170" s="1"/>
    </row>
    <row r="171" spans="1:12">
      <c r="A171" s="152"/>
      <c r="B171" s="925"/>
      <c r="C171" s="925"/>
      <c r="D171" s="153"/>
      <c r="E171" s="150"/>
      <c r="F171" s="1"/>
      <c r="G171" s="1"/>
      <c r="H171" s="1"/>
      <c r="I171" s="1"/>
      <c r="J171" s="1"/>
      <c r="K171" s="1"/>
      <c r="L171" s="1"/>
    </row>
    <row r="172" spans="1:12">
      <c r="A172" s="152"/>
      <c r="B172" s="925"/>
      <c r="C172" s="925"/>
      <c r="D172" s="153"/>
      <c r="E172" s="150"/>
      <c r="F172" s="1"/>
      <c r="G172" s="1"/>
      <c r="H172" s="1"/>
      <c r="I172" s="1"/>
      <c r="J172" s="1"/>
      <c r="K172" s="1"/>
      <c r="L172" s="1"/>
    </row>
    <row r="173" spans="1:12">
      <c r="A173" s="152"/>
      <c r="B173" s="925"/>
      <c r="C173" s="925"/>
      <c r="D173" s="153"/>
      <c r="E173" s="150"/>
      <c r="F173" s="1"/>
      <c r="G173" s="1"/>
      <c r="H173" s="1"/>
      <c r="I173" s="1"/>
      <c r="J173" s="1"/>
      <c r="K173" s="1"/>
      <c r="L173" s="1"/>
    </row>
    <row r="174" spans="1:12">
      <c r="A174" s="152"/>
      <c r="B174" s="925"/>
      <c r="C174" s="925"/>
      <c r="D174" s="153"/>
      <c r="E174" s="150"/>
      <c r="F174" s="1"/>
      <c r="G174" s="1"/>
      <c r="H174" s="1"/>
      <c r="I174" s="1"/>
      <c r="J174" s="1"/>
      <c r="K174" s="1"/>
      <c r="L174" s="1"/>
    </row>
    <row r="175" spans="1:12">
      <c r="A175" s="152"/>
      <c r="B175" s="925"/>
      <c r="C175" s="925"/>
      <c r="D175" s="153"/>
      <c r="E175" s="150"/>
      <c r="F175" s="1"/>
      <c r="G175" s="1"/>
      <c r="H175" s="1"/>
      <c r="I175" s="1"/>
      <c r="J175" s="1"/>
      <c r="K175" s="1"/>
      <c r="L175" s="1"/>
    </row>
    <row r="176" spans="1:12">
      <c r="A176" s="152"/>
      <c r="B176" s="925"/>
      <c r="C176" s="925"/>
      <c r="D176" s="153"/>
      <c r="E176" s="150"/>
      <c r="F176" s="1"/>
      <c r="G176" s="1"/>
      <c r="H176" s="1"/>
      <c r="I176" s="1"/>
      <c r="J176" s="1"/>
      <c r="K176" s="1"/>
      <c r="L176" s="1"/>
    </row>
    <row r="177" spans="1:12">
      <c r="A177" s="152"/>
      <c r="B177" s="925"/>
      <c r="C177" s="925"/>
      <c r="D177" s="153"/>
      <c r="E177" s="150"/>
      <c r="F177" s="1"/>
      <c r="G177" s="1"/>
      <c r="H177" s="1"/>
      <c r="I177" s="1"/>
      <c r="J177" s="1"/>
      <c r="K177" s="1"/>
      <c r="L177" s="1"/>
    </row>
    <row r="178" spans="1:12">
      <c r="A178" s="152"/>
      <c r="B178" s="925"/>
      <c r="C178" s="925"/>
      <c r="D178" s="153"/>
      <c r="E178" s="150"/>
      <c r="F178" s="1"/>
      <c r="G178" s="1"/>
      <c r="H178" s="1"/>
      <c r="I178" s="1"/>
      <c r="J178" s="1"/>
      <c r="K178" s="1"/>
      <c r="L178" s="1"/>
    </row>
    <row r="179" spans="1:12">
      <c r="A179" s="152"/>
      <c r="B179" s="925"/>
      <c r="C179" s="925"/>
      <c r="D179" s="153"/>
      <c r="E179" s="150"/>
      <c r="F179" s="1"/>
      <c r="G179" s="1"/>
      <c r="H179" s="1"/>
      <c r="I179" s="1"/>
      <c r="J179" s="1"/>
      <c r="K179" s="1"/>
      <c r="L179" s="1"/>
    </row>
    <row r="180" spans="1:12">
      <c r="A180" s="2"/>
      <c r="B180" s="2"/>
      <c r="C180" s="2"/>
      <c r="D180" s="2"/>
      <c r="E180" s="2"/>
      <c r="F180" s="1"/>
      <c r="G180" s="1"/>
      <c r="H180" s="1"/>
      <c r="I180" s="1"/>
      <c r="J180" s="1"/>
      <c r="K180" s="1"/>
      <c r="L180" s="1"/>
    </row>
    <row r="181" spans="1:12">
      <c r="A181" s="2"/>
      <c r="B181" s="2"/>
      <c r="C181" s="2"/>
      <c r="D181" s="2"/>
      <c r="E181" s="2"/>
      <c r="F181" s="1"/>
      <c r="G181" s="1"/>
      <c r="H181" s="1"/>
      <c r="I181" s="1"/>
      <c r="J181" s="1"/>
      <c r="K181" s="1"/>
      <c r="L181" s="1"/>
    </row>
    <row r="182" spans="1:12">
      <c r="A182" s="2"/>
      <c r="B182" s="2"/>
      <c r="C182" s="2"/>
      <c r="D182" s="2"/>
      <c r="E182" s="2"/>
      <c r="F182" s="1"/>
      <c r="G182" s="1"/>
      <c r="H182" s="1"/>
      <c r="I182" s="1"/>
      <c r="J182" s="1"/>
      <c r="K182" s="1"/>
      <c r="L182" s="1"/>
    </row>
    <row r="183" spans="1:12">
      <c r="A183" s="2"/>
      <c r="B183" s="2"/>
      <c r="C183" s="2"/>
      <c r="D183" s="2"/>
      <c r="E183" s="2"/>
      <c r="F183" s="1"/>
      <c r="G183" s="1"/>
      <c r="H183" s="1"/>
      <c r="I183" s="1"/>
      <c r="J183" s="1"/>
      <c r="K183" s="1"/>
      <c r="L183" s="1"/>
    </row>
    <row r="184" spans="1:12">
      <c r="A184" s="2"/>
      <c r="B184" s="2"/>
      <c r="C184" s="2"/>
      <c r="D184" s="2"/>
      <c r="E184" s="2"/>
      <c r="F184" s="1"/>
      <c r="G184" s="1"/>
      <c r="H184" s="1"/>
      <c r="I184" s="1"/>
      <c r="J184" s="1"/>
      <c r="K184" s="1"/>
      <c r="L184" s="1"/>
    </row>
    <row r="185" spans="1:12">
      <c r="A185" s="2"/>
      <c r="B185" s="2"/>
      <c r="C185" s="2"/>
      <c r="D185" s="2"/>
      <c r="E185" s="2"/>
      <c r="F185" s="1"/>
      <c r="G185" s="1"/>
      <c r="H185" s="1"/>
      <c r="I185" s="1"/>
      <c r="J185" s="1"/>
      <c r="K185" s="1"/>
      <c r="L185" s="1"/>
    </row>
    <row r="186" spans="1:12">
      <c r="A186" s="2"/>
      <c r="B186" s="2"/>
      <c r="C186" s="2"/>
      <c r="D186" s="2"/>
      <c r="E186" s="2"/>
      <c r="F186" s="1"/>
      <c r="G186" s="1"/>
      <c r="H186" s="1"/>
      <c r="I186" s="1"/>
      <c r="J186" s="1"/>
      <c r="K186" s="1"/>
      <c r="L186" s="1"/>
    </row>
    <row r="187" spans="1:12">
      <c r="A187" s="2"/>
      <c r="B187" s="2"/>
      <c r="C187" s="2"/>
      <c r="D187" s="2"/>
      <c r="E187" s="2"/>
      <c r="F187" s="1"/>
      <c r="G187" s="1"/>
      <c r="H187" s="1"/>
      <c r="I187" s="1"/>
      <c r="J187" s="1"/>
      <c r="K187" s="1"/>
      <c r="L187" s="1"/>
    </row>
    <row r="188" spans="1:12">
      <c r="A188" s="2"/>
      <c r="B188" s="2"/>
      <c r="C188" s="2"/>
      <c r="D188" s="2"/>
      <c r="E188" s="2"/>
      <c r="F188" s="1"/>
      <c r="G188" s="1"/>
      <c r="H188" s="1"/>
      <c r="I188" s="1"/>
      <c r="J188" s="1"/>
      <c r="K188" s="1"/>
      <c r="L188" s="1"/>
    </row>
    <row r="189" spans="1:12">
      <c r="A189" s="2"/>
      <c r="B189" s="2"/>
      <c r="C189" s="2"/>
      <c r="D189" s="2"/>
      <c r="E189" s="2"/>
      <c r="F189" s="1"/>
      <c r="G189" s="1"/>
      <c r="H189" s="1"/>
      <c r="I189" s="1"/>
      <c r="J189" s="1"/>
      <c r="K189" s="1"/>
      <c r="L189" s="1"/>
    </row>
    <row r="190" spans="1:12">
      <c r="A190" s="2"/>
      <c r="B190" s="2"/>
      <c r="C190" s="2"/>
      <c r="D190" s="2"/>
      <c r="E190" s="2"/>
      <c r="F190" s="1"/>
      <c r="G190" s="1"/>
      <c r="H190" s="1"/>
      <c r="I190" s="1"/>
      <c r="J190" s="1"/>
      <c r="K190" s="1"/>
      <c r="L190" s="1"/>
    </row>
    <row r="191" spans="1:12">
      <c r="A191" s="2"/>
      <c r="B191" s="2"/>
      <c r="C191" s="2"/>
      <c r="D191" s="2"/>
      <c r="E191" s="2"/>
      <c r="F191" s="1"/>
      <c r="G191" s="1"/>
      <c r="H191" s="1"/>
      <c r="I191" s="1"/>
      <c r="J191" s="1"/>
      <c r="K191" s="1"/>
      <c r="L191" s="1"/>
    </row>
    <row r="192" spans="1:12">
      <c r="A192" s="2"/>
      <c r="B192" s="2"/>
      <c r="C192" s="2"/>
      <c r="D192" s="2"/>
      <c r="E192" s="2"/>
      <c r="F192" s="1"/>
      <c r="G192" s="1"/>
      <c r="H192" s="1"/>
      <c r="I192" s="1"/>
      <c r="J192" s="1"/>
      <c r="K192" s="1"/>
      <c r="L192" s="1"/>
    </row>
    <row r="193" spans="1:12">
      <c r="A193" s="2"/>
      <c r="B193" s="2"/>
      <c r="C193" s="2"/>
      <c r="D193" s="2"/>
      <c r="E193" s="2"/>
      <c r="F193" s="1"/>
      <c r="G193" s="1"/>
      <c r="H193" s="1"/>
      <c r="I193" s="1"/>
      <c r="J193" s="1"/>
      <c r="K193" s="1"/>
      <c r="L193" s="1"/>
    </row>
    <row r="194" spans="1:12">
      <c r="A194" s="2"/>
      <c r="B194" s="2"/>
      <c r="C194" s="2"/>
      <c r="D194" s="2"/>
      <c r="E194" s="2"/>
      <c r="F194" s="1"/>
      <c r="G194" s="1"/>
      <c r="H194" s="1"/>
      <c r="I194" s="1"/>
      <c r="J194" s="1"/>
      <c r="K194" s="1"/>
      <c r="L194" s="1"/>
    </row>
    <row r="195" spans="1:12">
      <c r="A195" s="2"/>
      <c r="B195" s="2"/>
      <c r="C195" s="2"/>
      <c r="D195" s="2"/>
      <c r="E195" s="2"/>
      <c r="F195" s="1"/>
      <c r="G195" s="1"/>
      <c r="H195" s="1"/>
      <c r="I195" s="1"/>
      <c r="J195" s="1"/>
      <c r="K195" s="1"/>
      <c r="L195" s="1"/>
    </row>
    <row r="196" spans="1:12">
      <c r="A196" s="2"/>
      <c r="B196" s="2"/>
      <c r="C196" s="2"/>
      <c r="D196" s="2"/>
      <c r="E196" s="2"/>
      <c r="F196" s="1"/>
      <c r="G196" s="1"/>
      <c r="H196" s="1"/>
      <c r="I196" s="1"/>
      <c r="J196" s="1"/>
      <c r="K196" s="1"/>
      <c r="L196" s="1"/>
    </row>
    <row r="197" spans="1:12">
      <c r="A197" s="2"/>
      <c r="B197" s="2"/>
      <c r="C197" s="2"/>
      <c r="D197" s="2"/>
      <c r="E197" s="2"/>
      <c r="F197" s="1"/>
      <c r="G197" s="1"/>
      <c r="H197" s="1"/>
      <c r="I197" s="1"/>
      <c r="J197" s="1"/>
      <c r="K197" s="1"/>
      <c r="L197" s="1"/>
    </row>
    <row r="198" spans="1:12">
      <c r="A198" s="2"/>
      <c r="B198" s="2"/>
      <c r="C198" s="2"/>
      <c r="D198" s="2"/>
      <c r="E198" s="2"/>
      <c r="F198" s="1"/>
      <c r="G198" s="1"/>
      <c r="H198" s="1"/>
      <c r="I198" s="1"/>
      <c r="J198" s="1"/>
      <c r="K198" s="1"/>
      <c r="L198" s="1"/>
    </row>
    <row r="199" spans="1:12">
      <c r="A199" s="2"/>
      <c r="B199" s="2"/>
      <c r="C199" s="2"/>
      <c r="D199" s="2"/>
      <c r="E199" s="2"/>
      <c r="F199" s="1"/>
      <c r="G199" s="1"/>
      <c r="H199" s="1"/>
      <c r="I199" s="1"/>
      <c r="J199" s="1"/>
      <c r="K199" s="1"/>
      <c r="L199" s="1"/>
    </row>
    <row r="200" spans="1:12">
      <c r="A200" s="2"/>
      <c r="B200" s="2"/>
      <c r="C200" s="2"/>
      <c r="D200" s="2"/>
      <c r="E200" s="2"/>
      <c r="F200" s="1"/>
      <c r="G200" s="1"/>
      <c r="H200" s="1"/>
      <c r="I200" s="1"/>
      <c r="J200" s="1"/>
      <c r="K200" s="1"/>
      <c r="L200" s="1"/>
    </row>
    <row r="201" spans="1:12">
      <c r="A201" s="2"/>
      <c r="B201" s="2"/>
      <c r="C201" s="2"/>
      <c r="D201" s="2"/>
      <c r="E201" s="2"/>
      <c r="F201" s="1"/>
      <c r="G201" s="1"/>
      <c r="H201" s="1"/>
      <c r="I201" s="1"/>
      <c r="J201" s="1"/>
      <c r="K201" s="1"/>
      <c r="L201" s="1"/>
    </row>
    <row r="202" spans="1:12">
      <c r="A202" s="2"/>
      <c r="B202" s="2"/>
      <c r="C202" s="2"/>
      <c r="D202" s="2"/>
      <c r="E202" s="2"/>
      <c r="F202" s="1"/>
      <c r="G202" s="1"/>
      <c r="H202" s="1"/>
      <c r="I202" s="1"/>
      <c r="J202" s="1"/>
      <c r="K202" s="1"/>
      <c r="L202" s="1"/>
    </row>
    <row r="203" spans="1:12">
      <c r="A203" s="2"/>
      <c r="B203" s="2"/>
      <c r="C203" s="2"/>
      <c r="D203" s="2"/>
      <c r="E203" s="2"/>
      <c r="F203" s="1"/>
      <c r="G203" s="1"/>
      <c r="H203" s="1"/>
      <c r="I203" s="1"/>
      <c r="J203" s="1"/>
      <c r="K203" s="1"/>
      <c r="L203" s="1"/>
    </row>
    <row r="204" spans="1:12">
      <c r="A204" s="2"/>
      <c r="B204" s="2"/>
      <c r="C204" s="2"/>
      <c r="D204" s="2"/>
      <c r="E204" s="2"/>
      <c r="F204" s="1"/>
      <c r="G204" s="1"/>
      <c r="H204" s="1"/>
      <c r="I204" s="1"/>
      <c r="J204" s="1"/>
      <c r="K204" s="1"/>
      <c r="L204" s="1"/>
    </row>
    <row r="205" spans="1:12">
      <c r="A205" s="2"/>
      <c r="B205" s="2"/>
      <c r="C205" s="2"/>
      <c r="D205" s="2"/>
      <c r="E205" s="2"/>
      <c r="F205" s="1"/>
      <c r="G205" s="1"/>
      <c r="H205" s="1"/>
      <c r="I205" s="1"/>
      <c r="J205" s="1"/>
      <c r="K205" s="1"/>
      <c r="L205" s="1"/>
    </row>
    <row r="206" spans="1:12">
      <c r="A206" s="2"/>
      <c r="B206" s="2"/>
      <c r="C206" s="2"/>
      <c r="D206" s="2"/>
      <c r="E206" s="2"/>
      <c r="F206" s="1"/>
      <c r="G206" s="1"/>
      <c r="H206" s="1"/>
      <c r="I206" s="1"/>
      <c r="J206" s="1"/>
      <c r="K206" s="1"/>
      <c r="L206" s="1"/>
    </row>
    <row r="207" spans="1:12">
      <c r="A207" s="2"/>
      <c r="B207" s="2"/>
      <c r="C207" s="2"/>
      <c r="D207" s="2"/>
      <c r="E207" s="2"/>
      <c r="F207" s="1"/>
      <c r="G207" s="1"/>
      <c r="H207" s="1"/>
      <c r="I207" s="1"/>
      <c r="J207" s="1"/>
      <c r="K207" s="1"/>
      <c r="L207" s="1"/>
    </row>
    <row r="208" spans="1:12">
      <c r="A208" s="2"/>
      <c r="B208" s="2"/>
      <c r="C208" s="2"/>
      <c r="D208" s="2"/>
      <c r="E208" s="2"/>
      <c r="F208" s="1"/>
      <c r="G208" s="1"/>
      <c r="H208" s="1"/>
      <c r="I208" s="1"/>
      <c r="J208" s="1"/>
      <c r="K208" s="1"/>
      <c r="L208" s="1"/>
    </row>
    <row r="209" spans="1:12">
      <c r="A209" s="2"/>
      <c r="B209" s="2"/>
      <c r="C209" s="2"/>
      <c r="D209" s="2"/>
      <c r="E209" s="2"/>
      <c r="F209" s="1"/>
      <c r="G209" s="1"/>
      <c r="H209" s="1"/>
      <c r="I209" s="1"/>
      <c r="J209" s="1"/>
      <c r="K209" s="1"/>
      <c r="L209" s="1"/>
    </row>
    <row r="210" spans="1:12">
      <c r="A210" s="2"/>
      <c r="B210" s="2"/>
      <c r="C210" s="2"/>
      <c r="D210" s="2"/>
      <c r="E210" s="2"/>
      <c r="F210" s="1"/>
      <c r="G210" s="1"/>
      <c r="H210" s="1"/>
      <c r="I210" s="1"/>
      <c r="J210" s="1"/>
      <c r="K210" s="1"/>
      <c r="L210" s="1"/>
    </row>
    <row r="211" spans="1:12">
      <c r="A211" s="2"/>
      <c r="B211" s="2"/>
      <c r="C211" s="2"/>
      <c r="D211" s="2"/>
      <c r="E211" s="2"/>
      <c r="F211" s="1"/>
      <c r="G211" s="1"/>
      <c r="H211" s="1"/>
      <c r="I211" s="1"/>
      <c r="J211" s="1"/>
      <c r="K211" s="1"/>
      <c r="L211" s="1"/>
    </row>
    <row r="212" spans="1:12">
      <c r="A212" s="2"/>
      <c r="B212" s="2"/>
      <c r="C212" s="2"/>
      <c r="D212" s="2"/>
      <c r="E212" s="2"/>
      <c r="F212" s="1"/>
      <c r="G212" s="1"/>
      <c r="H212" s="1"/>
      <c r="I212" s="1"/>
      <c r="J212" s="1"/>
      <c r="K212" s="1"/>
      <c r="L212" s="1"/>
    </row>
    <row r="213" spans="1:12">
      <c r="A213" s="2"/>
      <c r="B213" s="2"/>
      <c r="C213" s="2"/>
      <c r="D213" s="2"/>
      <c r="E213" s="2"/>
      <c r="F213" s="1"/>
      <c r="G213" s="1"/>
      <c r="H213" s="1"/>
      <c r="I213" s="1"/>
      <c r="J213" s="1"/>
      <c r="K213" s="1"/>
      <c r="L213" s="1"/>
    </row>
    <row r="214" spans="1:12">
      <c r="A214" s="2"/>
      <c r="B214" s="2"/>
      <c r="C214" s="2"/>
      <c r="D214" s="2"/>
      <c r="E214" s="2"/>
      <c r="F214" s="1"/>
      <c r="G214" s="1"/>
      <c r="H214" s="1"/>
      <c r="I214" s="1"/>
      <c r="J214" s="1"/>
      <c r="K214" s="1"/>
      <c r="L214" s="1"/>
    </row>
    <row r="215" spans="1:12">
      <c r="A215" s="2"/>
      <c r="B215" s="2"/>
      <c r="C215" s="2"/>
      <c r="D215" s="2"/>
      <c r="E215" s="2"/>
      <c r="F215" s="1"/>
      <c r="G215" s="1"/>
      <c r="H215" s="1"/>
      <c r="I215" s="1"/>
      <c r="J215" s="1"/>
      <c r="K215" s="1"/>
      <c r="L215" s="1"/>
    </row>
    <row r="216" spans="1:12">
      <c r="A216" s="2"/>
      <c r="B216" s="2"/>
      <c r="C216" s="2"/>
      <c r="D216" s="2"/>
      <c r="E216" s="2"/>
      <c r="F216" s="1"/>
      <c r="G216" s="1"/>
      <c r="H216" s="1"/>
      <c r="I216" s="1"/>
      <c r="J216" s="1"/>
      <c r="K216" s="1"/>
      <c r="L216" s="1"/>
    </row>
    <row r="217" spans="1:12">
      <c r="A217" s="2"/>
      <c r="B217" s="2"/>
      <c r="C217" s="2"/>
      <c r="D217" s="2"/>
      <c r="E217" s="2"/>
      <c r="F217" s="1"/>
      <c r="G217" s="1"/>
      <c r="H217" s="1"/>
      <c r="I217" s="1"/>
      <c r="J217" s="1"/>
      <c r="K217" s="1"/>
      <c r="L217" s="1"/>
    </row>
    <row r="218" spans="1:12">
      <c r="A218" s="2"/>
      <c r="B218" s="2"/>
      <c r="C218" s="2"/>
      <c r="D218" s="2"/>
      <c r="E218" s="2"/>
      <c r="F218" s="1"/>
      <c r="G218" s="1"/>
      <c r="H218" s="1"/>
      <c r="I218" s="1"/>
      <c r="J218" s="1"/>
      <c r="K218" s="1"/>
      <c r="L218" s="1"/>
    </row>
    <row r="219" spans="1:12">
      <c r="A219" s="2"/>
      <c r="B219" s="2"/>
      <c r="C219" s="2"/>
      <c r="D219" s="2"/>
      <c r="E219" s="2"/>
      <c r="F219" s="1"/>
      <c r="G219" s="1"/>
      <c r="H219" s="1"/>
      <c r="I219" s="1"/>
      <c r="J219" s="1"/>
      <c r="K219" s="1"/>
      <c r="L219" s="1"/>
    </row>
    <row r="220" spans="1:12">
      <c r="A220" s="2"/>
      <c r="B220" s="2"/>
      <c r="C220" s="2"/>
      <c r="D220" s="2"/>
      <c r="E220" s="2"/>
      <c r="F220" s="1"/>
      <c r="G220" s="1"/>
      <c r="H220" s="1"/>
      <c r="I220" s="1"/>
      <c r="J220" s="1"/>
      <c r="K220" s="1"/>
      <c r="L220" s="1"/>
    </row>
    <row r="221" spans="1:12">
      <c r="A221" s="2"/>
      <c r="B221" s="2"/>
      <c r="C221" s="2"/>
      <c r="D221" s="2"/>
      <c r="E221" s="2"/>
      <c r="F221" s="1"/>
      <c r="G221" s="1"/>
      <c r="H221" s="1"/>
      <c r="I221" s="1"/>
      <c r="J221" s="1"/>
      <c r="K221" s="1"/>
      <c r="L221" s="1"/>
    </row>
    <row r="222" spans="1:12">
      <c r="A222" s="2"/>
      <c r="B222" s="2"/>
      <c r="C222" s="2"/>
      <c r="D222" s="2"/>
      <c r="E222" s="2"/>
      <c r="F222" s="1"/>
      <c r="G222" s="1"/>
      <c r="H222" s="1"/>
      <c r="I222" s="1"/>
      <c r="J222" s="1"/>
      <c r="K222" s="1"/>
      <c r="L222" s="1"/>
    </row>
    <row r="223" spans="1:12">
      <c r="A223" s="2"/>
      <c r="B223" s="2"/>
      <c r="C223" s="2"/>
      <c r="D223" s="2"/>
      <c r="E223" s="2"/>
      <c r="F223" s="1"/>
      <c r="G223" s="1"/>
      <c r="H223" s="1"/>
      <c r="I223" s="1"/>
      <c r="J223" s="1"/>
      <c r="K223" s="1"/>
      <c r="L223" s="1"/>
    </row>
    <row r="224" spans="1:12">
      <c r="A224" s="2"/>
      <c r="B224" s="2"/>
      <c r="C224" s="2"/>
      <c r="D224" s="2"/>
      <c r="E224" s="2"/>
      <c r="F224" s="1"/>
      <c r="G224" s="1"/>
      <c r="H224" s="1"/>
      <c r="I224" s="1"/>
      <c r="J224" s="1"/>
      <c r="K224" s="1"/>
      <c r="L224" s="1"/>
    </row>
    <row r="225" spans="1:12">
      <c r="A225" s="2"/>
      <c r="B225" s="2"/>
      <c r="C225" s="2"/>
      <c r="D225" s="2"/>
      <c r="E225" s="2"/>
      <c r="F225" s="1"/>
      <c r="G225" s="1"/>
      <c r="H225" s="1"/>
      <c r="I225" s="1"/>
      <c r="J225" s="1"/>
      <c r="K225" s="1"/>
      <c r="L225" s="1"/>
    </row>
    <row r="226" spans="1:12">
      <c r="A226" s="2"/>
      <c r="B226" s="2"/>
      <c r="C226" s="2"/>
      <c r="D226" s="2"/>
      <c r="E226" s="2"/>
      <c r="F226" s="1"/>
      <c r="G226" s="1"/>
      <c r="H226" s="1"/>
      <c r="I226" s="1"/>
      <c r="J226" s="1"/>
      <c r="K226" s="1"/>
      <c r="L226" s="1"/>
    </row>
    <row r="227" spans="1:12">
      <c r="A227" s="2"/>
      <c r="B227" s="2"/>
      <c r="C227" s="2"/>
      <c r="D227" s="2"/>
      <c r="E227" s="2"/>
      <c r="F227" s="1"/>
      <c r="G227" s="1"/>
      <c r="H227" s="1"/>
      <c r="I227" s="1"/>
      <c r="J227" s="1"/>
      <c r="K227" s="1"/>
      <c r="L227" s="1"/>
    </row>
    <row r="228" spans="1:12">
      <c r="A228" s="2"/>
      <c r="B228" s="2"/>
      <c r="C228" s="2"/>
      <c r="D228" s="2"/>
      <c r="E228" s="2"/>
      <c r="F228" s="1"/>
      <c r="G228" s="1"/>
      <c r="H228" s="1"/>
      <c r="I228" s="1"/>
      <c r="J228" s="1"/>
      <c r="K228" s="1"/>
      <c r="L228" s="1"/>
    </row>
    <row r="229" spans="1:12">
      <c r="A229" s="2"/>
      <c r="B229" s="2"/>
      <c r="C229" s="2"/>
      <c r="D229" s="2"/>
      <c r="E229" s="2"/>
      <c r="F229" s="1"/>
      <c r="G229" s="1"/>
      <c r="H229" s="1"/>
      <c r="I229" s="1"/>
      <c r="J229" s="1"/>
      <c r="K229" s="1"/>
      <c r="L229" s="1"/>
    </row>
    <row r="230" spans="1:12">
      <c r="A230" s="2"/>
      <c r="B230" s="2"/>
      <c r="C230" s="2"/>
      <c r="D230" s="2"/>
      <c r="E230" s="2"/>
      <c r="F230" s="1"/>
      <c r="G230" s="1"/>
      <c r="H230" s="1"/>
      <c r="I230" s="1"/>
      <c r="J230" s="1"/>
      <c r="K230" s="1"/>
      <c r="L230" s="1"/>
    </row>
    <row r="231" spans="1:12">
      <c r="A231" s="2"/>
      <c r="B231" s="2"/>
      <c r="C231" s="2"/>
      <c r="D231" s="2"/>
      <c r="E231" s="2"/>
      <c r="F231" s="1"/>
      <c r="G231" s="1"/>
      <c r="H231" s="1"/>
      <c r="I231" s="1"/>
      <c r="J231" s="1"/>
      <c r="K231" s="1"/>
      <c r="L231" s="1"/>
    </row>
    <row r="232" spans="1:12">
      <c r="A232" s="2"/>
      <c r="B232" s="2"/>
      <c r="C232" s="2"/>
      <c r="D232" s="2"/>
      <c r="E232" s="2"/>
      <c r="F232" s="1"/>
      <c r="G232" s="1"/>
      <c r="H232" s="1"/>
      <c r="I232" s="1"/>
      <c r="J232" s="1"/>
      <c r="K232" s="1"/>
      <c r="L232" s="1"/>
    </row>
    <row r="233" spans="1:12">
      <c r="A233" s="2"/>
      <c r="B233" s="2"/>
      <c r="C233" s="2"/>
      <c r="D233" s="2"/>
      <c r="E233" s="2"/>
      <c r="F233" s="1"/>
      <c r="G233" s="1"/>
      <c r="H233" s="1"/>
      <c r="I233" s="1"/>
      <c r="J233" s="1"/>
      <c r="K233" s="1"/>
      <c r="L233" s="1"/>
    </row>
    <row r="234" spans="1:12">
      <c r="A234" s="2"/>
      <c r="B234" s="2"/>
      <c r="C234" s="2"/>
      <c r="D234" s="2"/>
      <c r="E234" s="2"/>
      <c r="F234" s="1"/>
      <c r="G234" s="1"/>
      <c r="H234" s="1"/>
      <c r="I234" s="1"/>
      <c r="J234" s="1"/>
      <c r="K234" s="1"/>
      <c r="L234" s="1"/>
    </row>
    <row r="235" spans="1:12">
      <c r="A235" s="2"/>
      <c r="B235" s="2"/>
      <c r="C235" s="2"/>
      <c r="D235" s="2"/>
      <c r="E235" s="2"/>
      <c r="F235" s="1"/>
      <c r="G235" s="1"/>
      <c r="H235" s="1"/>
      <c r="I235" s="1"/>
      <c r="J235" s="1"/>
      <c r="K235" s="1"/>
      <c r="L235" s="1"/>
    </row>
    <row r="236" spans="1:12">
      <c r="A236" s="2"/>
      <c r="B236" s="2"/>
      <c r="C236" s="2"/>
      <c r="D236" s="2"/>
      <c r="E236" s="2"/>
      <c r="F236" s="1"/>
      <c r="G236" s="1"/>
      <c r="H236" s="1"/>
      <c r="I236" s="1"/>
      <c r="J236" s="1"/>
      <c r="K236" s="1"/>
      <c r="L236" s="1"/>
    </row>
    <row r="237" spans="1:12">
      <c r="A237" s="2"/>
      <c r="B237" s="2"/>
      <c r="C237" s="2"/>
      <c r="D237" s="2"/>
      <c r="E237" s="2"/>
      <c r="F237" s="1"/>
      <c r="G237" s="1"/>
      <c r="H237" s="1"/>
      <c r="I237" s="1"/>
      <c r="J237" s="1"/>
      <c r="K237" s="1"/>
      <c r="L237" s="1"/>
    </row>
    <row r="238" spans="1:12">
      <c r="A238" s="2"/>
      <c r="B238" s="2"/>
      <c r="C238" s="2"/>
      <c r="D238" s="2"/>
      <c r="E238" s="2"/>
      <c r="F238" s="1"/>
      <c r="G238" s="1"/>
      <c r="H238" s="1"/>
      <c r="I238" s="1"/>
      <c r="J238" s="1"/>
      <c r="K238" s="1"/>
      <c r="L238" s="1"/>
    </row>
    <row r="239" spans="1:12">
      <c r="A239" s="2"/>
      <c r="B239" s="2"/>
      <c r="C239" s="2"/>
      <c r="D239" s="2"/>
      <c r="E239" s="2"/>
      <c r="F239" s="1"/>
      <c r="G239" s="1"/>
      <c r="H239" s="1"/>
      <c r="I239" s="1"/>
      <c r="J239" s="1"/>
      <c r="K239" s="1"/>
      <c r="L239" s="1"/>
    </row>
    <row r="240" spans="1:12">
      <c r="A240" s="2"/>
      <c r="B240" s="2"/>
      <c r="C240" s="2"/>
      <c r="D240" s="2"/>
      <c r="E240" s="2"/>
      <c r="F240" s="1"/>
      <c r="G240" s="1"/>
      <c r="H240" s="1"/>
      <c r="I240" s="1"/>
      <c r="J240" s="1"/>
      <c r="K240" s="1"/>
      <c r="L240" s="1"/>
    </row>
    <row r="241" spans="1:12">
      <c r="A241" s="2"/>
      <c r="B241" s="2"/>
      <c r="C241" s="2"/>
      <c r="D241" s="2"/>
      <c r="E241" s="2"/>
      <c r="F241" s="1"/>
      <c r="G241" s="1"/>
      <c r="H241" s="1"/>
      <c r="I241" s="1"/>
      <c r="J241" s="1"/>
      <c r="K241" s="1"/>
      <c r="L241" s="1"/>
    </row>
    <row r="242" spans="1:12">
      <c r="A242" s="2"/>
      <c r="B242" s="2"/>
      <c r="C242" s="2"/>
      <c r="D242" s="2"/>
      <c r="E242" s="2"/>
      <c r="F242" s="1"/>
      <c r="G242" s="1"/>
      <c r="H242" s="1"/>
      <c r="I242" s="1"/>
      <c r="J242" s="1"/>
      <c r="K242" s="1"/>
      <c r="L242" s="1"/>
    </row>
    <row r="243" spans="1:12">
      <c r="A243" s="2"/>
      <c r="B243" s="2"/>
      <c r="C243" s="2"/>
      <c r="D243" s="2"/>
      <c r="E243" s="2"/>
      <c r="F243" s="1"/>
      <c r="G243" s="1"/>
      <c r="H243" s="1"/>
      <c r="I243" s="1"/>
      <c r="J243" s="1"/>
      <c r="K243" s="1"/>
      <c r="L243" s="1"/>
    </row>
    <row r="244" spans="1:12">
      <c r="A244" s="2"/>
      <c r="B244" s="2"/>
      <c r="C244" s="2"/>
      <c r="D244" s="2"/>
      <c r="E244" s="2"/>
      <c r="F244" s="1"/>
      <c r="G244" s="1"/>
      <c r="H244" s="1"/>
      <c r="I244" s="1"/>
      <c r="J244" s="1"/>
      <c r="K244" s="1"/>
      <c r="L244" s="1"/>
    </row>
    <row r="245" spans="1:12">
      <c r="A245" s="2"/>
      <c r="B245" s="2"/>
      <c r="C245" s="2"/>
      <c r="D245" s="2"/>
      <c r="E245" s="2"/>
      <c r="F245" s="1"/>
      <c r="G245" s="1"/>
      <c r="H245" s="1"/>
      <c r="I245" s="1"/>
      <c r="J245" s="1"/>
      <c r="K245" s="1"/>
      <c r="L245" s="1"/>
    </row>
    <row r="246" spans="1:12">
      <c r="A246" s="2"/>
      <c r="B246" s="2"/>
      <c r="C246" s="2"/>
      <c r="D246" s="2"/>
      <c r="E246" s="2"/>
      <c r="F246" s="1"/>
      <c r="G246" s="1"/>
      <c r="H246" s="1"/>
      <c r="I246" s="1"/>
      <c r="J246" s="1"/>
      <c r="K246" s="1"/>
      <c r="L246" s="1"/>
    </row>
    <row r="247" spans="1:12">
      <c r="A247" s="2"/>
      <c r="B247" s="2"/>
      <c r="C247" s="2"/>
      <c r="D247" s="2"/>
      <c r="E247" s="2"/>
      <c r="F247" s="1"/>
      <c r="G247" s="1"/>
      <c r="H247" s="1"/>
      <c r="I247" s="1"/>
      <c r="J247" s="1"/>
      <c r="K247" s="1"/>
      <c r="L247" s="1"/>
    </row>
    <row r="248" spans="1:12">
      <c r="A248" s="2"/>
      <c r="B248" s="2"/>
      <c r="C248" s="2"/>
      <c r="D248" s="2"/>
      <c r="E248" s="2"/>
      <c r="F248" s="1"/>
      <c r="G248" s="1"/>
      <c r="H248" s="1"/>
      <c r="I248" s="1"/>
      <c r="J248" s="1"/>
      <c r="K248" s="1"/>
      <c r="L248" s="1"/>
    </row>
    <row r="249" spans="1:12">
      <c r="A249" s="2"/>
      <c r="B249" s="2"/>
      <c r="C249" s="2"/>
      <c r="D249" s="2"/>
      <c r="E249" s="2"/>
      <c r="F249" s="1"/>
      <c r="G249" s="1"/>
      <c r="H249" s="1"/>
      <c r="I249" s="1"/>
      <c r="J249" s="1"/>
      <c r="K249" s="1"/>
      <c r="L249" s="1"/>
    </row>
    <row r="250" spans="1:12">
      <c r="A250" s="2"/>
      <c r="B250" s="2"/>
      <c r="C250" s="2"/>
      <c r="D250" s="2"/>
      <c r="E250" s="2"/>
      <c r="F250" s="1"/>
      <c r="G250" s="1"/>
      <c r="H250" s="1"/>
      <c r="I250" s="1"/>
      <c r="J250" s="1"/>
      <c r="K250" s="1"/>
      <c r="L250" s="1"/>
    </row>
    <row r="251" spans="1:12">
      <c r="A251" s="2"/>
      <c r="B251" s="2"/>
      <c r="C251" s="2"/>
      <c r="D251" s="2"/>
      <c r="E251" s="2"/>
      <c r="F251" s="1"/>
      <c r="G251" s="1"/>
      <c r="H251" s="1"/>
      <c r="I251" s="1"/>
      <c r="J251" s="1"/>
      <c r="K251" s="1"/>
      <c r="L251" s="1"/>
    </row>
    <row r="252" spans="1:12">
      <c r="A252" s="2"/>
      <c r="B252" s="2"/>
      <c r="C252" s="2"/>
      <c r="D252" s="2"/>
      <c r="E252" s="2"/>
      <c r="F252" s="1"/>
      <c r="G252" s="1"/>
      <c r="H252" s="1"/>
      <c r="I252" s="1"/>
      <c r="J252" s="1"/>
      <c r="K252" s="1"/>
      <c r="L252" s="1"/>
    </row>
    <row r="253" spans="1:12">
      <c r="A253" s="2"/>
      <c r="B253" s="2"/>
      <c r="C253" s="2"/>
      <c r="D253" s="2"/>
      <c r="E253" s="2"/>
      <c r="F253" s="1"/>
      <c r="G253" s="1"/>
      <c r="H253" s="1"/>
      <c r="I253" s="1"/>
      <c r="J253" s="1"/>
      <c r="K253" s="1"/>
      <c r="L253" s="1"/>
    </row>
    <row r="254" spans="1:12">
      <c r="A254" s="2"/>
      <c r="B254" s="2"/>
      <c r="C254" s="2"/>
      <c r="D254" s="2"/>
      <c r="E254" s="2"/>
      <c r="F254" s="1"/>
      <c r="G254" s="1"/>
      <c r="H254" s="1"/>
      <c r="I254" s="1"/>
      <c r="J254" s="1"/>
      <c r="K254" s="1"/>
      <c r="L254" s="1"/>
    </row>
    <row r="255" spans="1:12">
      <c r="A255" s="2"/>
      <c r="B255" s="2"/>
      <c r="C255" s="2"/>
      <c r="D255" s="2"/>
      <c r="E255" s="2"/>
      <c r="F255" s="1"/>
      <c r="G255" s="1"/>
      <c r="H255" s="1"/>
      <c r="I255" s="1"/>
      <c r="J255" s="1"/>
      <c r="K255" s="1"/>
      <c r="L255" s="1"/>
    </row>
    <row r="256" spans="1:12">
      <c r="A256" s="2"/>
      <c r="B256" s="2"/>
      <c r="C256" s="2"/>
      <c r="D256" s="2"/>
      <c r="E256" s="2"/>
      <c r="F256" s="1"/>
      <c r="G256" s="1"/>
      <c r="H256" s="1"/>
      <c r="I256" s="1"/>
      <c r="J256" s="1"/>
      <c r="K256" s="1"/>
      <c r="L256" s="1"/>
    </row>
    <row r="257" spans="1:12">
      <c r="A257" s="2"/>
      <c r="B257" s="2"/>
      <c r="C257" s="2"/>
      <c r="D257" s="2"/>
      <c r="E257" s="2"/>
      <c r="F257" s="1"/>
      <c r="G257" s="1"/>
      <c r="H257" s="1"/>
      <c r="I257" s="1"/>
      <c r="J257" s="1"/>
      <c r="K257" s="1"/>
      <c r="L257" s="1"/>
    </row>
    <row r="258" spans="1:12">
      <c r="A258" s="2"/>
      <c r="B258" s="2"/>
      <c r="C258" s="2"/>
      <c r="D258" s="2"/>
      <c r="E258" s="2"/>
      <c r="F258" s="1"/>
      <c r="G258" s="1"/>
      <c r="H258" s="1"/>
      <c r="I258" s="1"/>
      <c r="J258" s="1"/>
      <c r="K258" s="1"/>
      <c r="L258" s="1"/>
    </row>
    <row r="259" spans="1:12">
      <c r="A259" s="2"/>
      <c r="B259" s="2"/>
      <c r="C259" s="2"/>
      <c r="D259" s="2"/>
      <c r="E259" s="2"/>
      <c r="F259" s="1"/>
      <c r="G259" s="1"/>
      <c r="H259" s="1"/>
      <c r="I259" s="1"/>
      <c r="J259" s="1"/>
      <c r="K259" s="1"/>
      <c r="L259" s="1"/>
    </row>
    <row r="260" spans="1:12">
      <c r="A260" s="2"/>
      <c r="B260" s="2"/>
      <c r="C260" s="2"/>
      <c r="D260" s="2"/>
      <c r="E260" s="2"/>
      <c r="F260" s="1"/>
      <c r="G260" s="1"/>
      <c r="H260" s="1"/>
      <c r="I260" s="1"/>
      <c r="J260" s="1"/>
      <c r="K260" s="1"/>
      <c r="L260" s="1"/>
    </row>
    <row r="261" spans="1:12">
      <c r="A261" s="2"/>
      <c r="B261" s="2"/>
      <c r="C261" s="2"/>
      <c r="D261" s="2"/>
      <c r="E261" s="2"/>
      <c r="F261" s="1"/>
      <c r="G261" s="1"/>
      <c r="H261" s="1"/>
      <c r="I261" s="1"/>
      <c r="J261" s="1"/>
      <c r="K261" s="1"/>
      <c r="L261" s="1"/>
    </row>
    <row r="262" spans="1:12">
      <c r="A262" s="2"/>
      <c r="B262" s="2"/>
      <c r="C262" s="2"/>
      <c r="D262" s="2"/>
      <c r="E262" s="2"/>
      <c r="F262" s="1"/>
      <c r="G262" s="1"/>
      <c r="H262" s="1"/>
      <c r="I262" s="1"/>
      <c r="J262" s="1"/>
      <c r="K262" s="1"/>
      <c r="L262" s="1"/>
    </row>
    <row r="263" spans="1:12">
      <c r="A263" s="2"/>
      <c r="B263" s="2"/>
      <c r="C263" s="2"/>
      <c r="D263" s="2"/>
      <c r="E263" s="2"/>
      <c r="F263" s="1"/>
      <c r="G263" s="1"/>
      <c r="H263" s="1"/>
      <c r="I263" s="1"/>
      <c r="J263" s="1"/>
      <c r="K263" s="1"/>
      <c r="L263" s="1"/>
    </row>
    <row r="264" spans="1:12">
      <c r="A264" s="2"/>
      <c r="B264" s="2"/>
      <c r="C264" s="2"/>
      <c r="D264" s="2"/>
      <c r="E264" s="2"/>
      <c r="F264" s="1"/>
      <c r="G264" s="1"/>
      <c r="H264" s="1"/>
      <c r="I264" s="1"/>
      <c r="J264" s="1"/>
      <c r="K264" s="1"/>
      <c r="L264" s="1"/>
    </row>
    <row r="265" spans="1:12">
      <c r="A265" s="2"/>
      <c r="B265" s="2"/>
      <c r="C265" s="2"/>
      <c r="D265" s="2"/>
      <c r="E265" s="2"/>
      <c r="F265" s="1"/>
      <c r="G265" s="1"/>
      <c r="H265" s="1"/>
      <c r="I265" s="1"/>
      <c r="J265" s="1"/>
      <c r="K265" s="1"/>
      <c r="L265" s="1"/>
    </row>
    <row r="266" spans="1:12">
      <c r="A266" s="2"/>
      <c r="B266" s="2"/>
      <c r="C266" s="2"/>
      <c r="D266" s="2"/>
      <c r="E266" s="2"/>
      <c r="F266" s="1"/>
      <c r="G266" s="1"/>
      <c r="H266" s="1"/>
      <c r="I266" s="1"/>
      <c r="J266" s="1"/>
      <c r="K266" s="1"/>
      <c r="L266" s="1"/>
    </row>
    <row r="267" spans="1:12">
      <c r="A267" s="2"/>
      <c r="B267" s="2"/>
      <c r="C267" s="2"/>
      <c r="D267" s="2"/>
      <c r="E267" s="2"/>
      <c r="F267" s="1"/>
      <c r="G267" s="1"/>
      <c r="H267" s="1"/>
      <c r="I267" s="1"/>
      <c r="J267" s="1"/>
      <c r="K267" s="1"/>
      <c r="L267" s="1"/>
    </row>
    <row r="268" spans="1:12">
      <c r="A268" s="2"/>
      <c r="B268" s="2"/>
      <c r="C268" s="2"/>
      <c r="D268" s="2"/>
      <c r="E268" s="2"/>
      <c r="F268" s="1"/>
      <c r="G268" s="1"/>
      <c r="H268" s="1"/>
      <c r="I268" s="1"/>
      <c r="J268" s="1"/>
      <c r="K268" s="1"/>
      <c r="L268" s="1"/>
    </row>
    <row r="269" spans="1:12">
      <c r="F269" s="1"/>
      <c r="G269" s="1"/>
      <c r="H269" s="1"/>
      <c r="I269" s="1"/>
      <c r="J269" s="1"/>
      <c r="K269" s="1"/>
      <c r="L269" s="1"/>
    </row>
    <row r="270" spans="1:12">
      <c r="F270" s="1"/>
      <c r="G270" s="1"/>
      <c r="H270" s="1"/>
      <c r="I270" s="1"/>
      <c r="J270" s="1"/>
      <c r="K270" s="1"/>
      <c r="L270" s="1"/>
    </row>
    <row r="271" spans="1:12">
      <c r="F271" s="1"/>
      <c r="G271" s="1"/>
      <c r="H271" s="1"/>
      <c r="I271" s="1"/>
      <c r="J271" s="1"/>
      <c r="K271" s="1"/>
      <c r="L271" s="1"/>
    </row>
    <row r="272" spans="1:12">
      <c r="F272" s="1"/>
      <c r="G272" s="1"/>
      <c r="H272" s="1"/>
      <c r="I272" s="1"/>
      <c r="J272" s="1"/>
      <c r="K272" s="1"/>
      <c r="L272" s="1"/>
    </row>
    <row r="273" spans="6:12">
      <c r="F273" s="1"/>
      <c r="G273" s="1"/>
      <c r="H273" s="1"/>
      <c r="I273" s="1"/>
      <c r="J273" s="1"/>
      <c r="K273" s="1"/>
      <c r="L273" s="1"/>
    </row>
    <row r="274" spans="6:12">
      <c r="F274" s="1"/>
      <c r="G274" s="1"/>
      <c r="H274" s="1"/>
      <c r="I274" s="1"/>
      <c r="J274" s="1"/>
      <c r="K274" s="1"/>
      <c r="L274" s="1"/>
    </row>
    <row r="275" spans="6:12">
      <c r="F275" s="1"/>
      <c r="G275" s="1"/>
      <c r="H275" s="1"/>
      <c r="I275" s="1"/>
      <c r="J275" s="1"/>
      <c r="K275" s="1"/>
      <c r="L275" s="1"/>
    </row>
    <row r="276" spans="6:12">
      <c r="F276" s="1"/>
      <c r="G276" s="1"/>
      <c r="H276" s="1"/>
      <c r="I276" s="1"/>
      <c r="J276" s="1"/>
      <c r="K276" s="1"/>
      <c r="L276" s="1"/>
    </row>
    <row r="277" spans="6:12">
      <c r="F277" s="1"/>
      <c r="G277" s="1"/>
      <c r="H277" s="1"/>
      <c r="I277" s="1"/>
      <c r="J277" s="1"/>
      <c r="K277" s="1"/>
      <c r="L277" s="1"/>
    </row>
    <row r="278" spans="6:12">
      <c r="F278" s="1"/>
      <c r="G278" s="1"/>
      <c r="H278" s="1"/>
      <c r="I278" s="1"/>
      <c r="J278" s="1"/>
      <c r="K278" s="1"/>
      <c r="L278" s="1"/>
    </row>
    <row r="279" spans="6:12">
      <c r="F279" s="1"/>
      <c r="G279" s="1"/>
      <c r="H279" s="1"/>
      <c r="I279" s="1"/>
      <c r="J279" s="1"/>
      <c r="K279" s="1"/>
      <c r="L279" s="1"/>
    </row>
    <row r="280" spans="6:12">
      <c r="F280" s="1"/>
      <c r="G280" s="1"/>
      <c r="H280" s="1"/>
      <c r="I280" s="1"/>
      <c r="J280" s="1"/>
      <c r="K280" s="1"/>
      <c r="L280" s="1"/>
    </row>
    <row r="281" spans="6:12">
      <c r="F281" s="1"/>
      <c r="G281" s="1"/>
      <c r="H281" s="1"/>
      <c r="I281" s="1"/>
      <c r="J281" s="1"/>
      <c r="K281" s="1"/>
      <c r="L281" s="1"/>
    </row>
    <row r="282" spans="6:12">
      <c r="F282" s="1"/>
      <c r="G282" s="1"/>
      <c r="H282" s="1"/>
      <c r="I282" s="1"/>
      <c r="J282" s="1"/>
      <c r="K282" s="1"/>
      <c r="L282" s="1"/>
    </row>
    <row r="283" spans="6:12">
      <c r="F283" s="1"/>
      <c r="G283" s="1"/>
      <c r="H283" s="1"/>
      <c r="I283" s="1"/>
      <c r="J283" s="1"/>
      <c r="K283" s="1"/>
      <c r="L283" s="1"/>
    </row>
    <row r="284" spans="6:12">
      <c r="F284" s="1"/>
      <c r="G284" s="1"/>
      <c r="H284" s="1"/>
      <c r="I284" s="1"/>
      <c r="J284" s="1"/>
      <c r="K284" s="1"/>
      <c r="L284" s="1"/>
    </row>
    <row r="285" spans="6:12">
      <c r="F285" s="1"/>
      <c r="G285" s="1"/>
      <c r="H285" s="1"/>
      <c r="I285" s="1"/>
      <c r="J285" s="1"/>
      <c r="K285" s="1"/>
      <c r="L285" s="1"/>
    </row>
    <row r="286" spans="6:12">
      <c r="F286" s="1"/>
      <c r="G286" s="1"/>
      <c r="H286" s="1"/>
      <c r="I286" s="1"/>
      <c r="J286" s="1"/>
      <c r="K286" s="1"/>
      <c r="L286" s="1"/>
    </row>
    <row r="287" spans="6:12">
      <c r="F287" s="1"/>
      <c r="G287" s="1"/>
      <c r="H287" s="1"/>
      <c r="I287" s="1"/>
      <c r="J287" s="1"/>
      <c r="K287" s="1"/>
      <c r="L287" s="1"/>
    </row>
    <row r="288" spans="6:12">
      <c r="F288" s="1"/>
      <c r="G288" s="1"/>
      <c r="H288" s="1"/>
      <c r="I288" s="1"/>
      <c r="J288" s="1"/>
      <c r="K288" s="1"/>
      <c r="L288" s="1"/>
    </row>
    <row r="289" spans="6:12">
      <c r="F289" s="1"/>
      <c r="G289" s="1"/>
      <c r="H289" s="1"/>
      <c r="I289" s="1"/>
      <c r="J289" s="1"/>
      <c r="K289" s="1"/>
      <c r="L289" s="1"/>
    </row>
    <row r="290" spans="6:12">
      <c r="F290" s="1"/>
      <c r="G290" s="1"/>
      <c r="H290" s="1"/>
      <c r="I290" s="1"/>
      <c r="J290" s="1"/>
      <c r="K290" s="1"/>
      <c r="L290" s="1"/>
    </row>
    <row r="291" spans="6:12">
      <c r="F291" s="1"/>
      <c r="G291" s="1"/>
      <c r="H291" s="1"/>
      <c r="I291" s="1"/>
      <c r="J291" s="1"/>
      <c r="K291" s="1"/>
      <c r="L291" s="1"/>
    </row>
    <row r="292" spans="6:12">
      <c r="F292" s="1"/>
      <c r="G292" s="1"/>
      <c r="H292" s="1"/>
      <c r="I292" s="1"/>
      <c r="J292" s="1"/>
      <c r="K292" s="1"/>
      <c r="L292" s="1"/>
    </row>
    <row r="293" spans="6:12">
      <c r="F293" s="1"/>
      <c r="G293" s="1"/>
      <c r="H293" s="1"/>
      <c r="I293" s="1"/>
      <c r="J293" s="1"/>
      <c r="K293" s="1"/>
      <c r="L293" s="1"/>
    </row>
    <row r="294" spans="6:12">
      <c r="F294" s="1"/>
      <c r="G294" s="1"/>
      <c r="H294" s="1"/>
      <c r="I294" s="1"/>
      <c r="J294" s="1"/>
      <c r="K294" s="1"/>
      <c r="L294" s="1"/>
    </row>
    <row r="295" spans="6:12">
      <c r="F295" s="1"/>
      <c r="G295" s="1"/>
      <c r="H295" s="1"/>
      <c r="I295" s="1"/>
      <c r="J295" s="1"/>
      <c r="K295" s="1"/>
      <c r="L295" s="1"/>
    </row>
    <row r="296" spans="6:12">
      <c r="F296" s="1"/>
      <c r="G296" s="1"/>
      <c r="H296" s="1"/>
      <c r="I296" s="1"/>
      <c r="J296" s="1"/>
      <c r="K296" s="1"/>
      <c r="L296" s="1"/>
    </row>
    <row r="297" spans="6:12">
      <c r="F297" s="1"/>
      <c r="G297" s="1"/>
      <c r="H297" s="1"/>
      <c r="I297" s="1"/>
      <c r="J297" s="1"/>
      <c r="K297" s="1"/>
      <c r="L297" s="1"/>
    </row>
    <row r="298" spans="6:12">
      <c r="F298" s="1"/>
      <c r="G298" s="1"/>
      <c r="H298" s="1"/>
      <c r="I298" s="1"/>
      <c r="J298" s="1"/>
      <c r="K298" s="1"/>
      <c r="L298" s="1"/>
    </row>
    <row r="299" spans="6:12">
      <c r="F299" s="1"/>
      <c r="G299" s="1"/>
      <c r="H299" s="1"/>
      <c r="I299" s="1"/>
      <c r="J299" s="1"/>
      <c r="K299" s="1"/>
      <c r="L299" s="1"/>
    </row>
    <row r="300" spans="6:12">
      <c r="F300" s="1"/>
      <c r="G300" s="1"/>
      <c r="H300" s="1"/>
      <c r="I300" s="1"/>
      <c r="J300" s="1"/>
      <c r="K300" s="1"/>
      <c r="L300" s="1"/>
    </row>
    <row r="301" spans="6:12">
      <c r="F301" s="1"/>
      <c r="G301" s="1"/>
      <c r="H301" s="1"/>
      <c r="I301" s="1"/>
      <c r="J301" s="1"/>
      <c r="K301" s="1"/>
      <c r="L301" s="1"/>
    </row>
    <row r="302" spans="6:12">
      <c r="F302" s="1"/>
      <c r="G302" s="1"/>
      <c r="H302" s="1"/>
      <c r="I302" s="1"/>
      <c r="J302" s="1"/>
      <c r="K302" s="1"/>
      <c r="L302" s="1"/>
    </row>
    <row r="303" spans="6:12">
      <c r="F303" s="1"/>
      <c r="G303" s="1"/>
      <c r="H303" s="1"/>
      <c r="I303" s="1"/>
      <c r="J303" s="1"/>
      <c r="K303" s="1"/>
      <c r="L303" s="1"/>
    </row>
    <row r="304" spans="6:12">
      <c r="F304" s="1"/>
      <c r="G304" s="1"/>
      <c r="H304" s="1"/>
      <c r="I304" s="1"/>
      <c r="J304" s="1"/>
      <c r="K304" s="1"/>
      <c r="L304" s="1"/>
    </row>
    <row r="305" spans="6:12">
      <c r="F305" s="1"/>
      <c r="G305" s="1"/>
      <c r="H305" s="1"/>
      <c r="I305" s="1"/>
      <c r="J305" s="1"/>
      <c r="K305" s="1"/>
      <c r="L305" s="1"/>
    </row>
    <row r="306" spans="6:12">
      <c r="F306" s="1"/>
      <c r="G306" s="1"/>
      <c r="H306" s="1"/>
      <c r="I306" s="1"/>
      <c r="J306" s="1"/>
      <c r="K306" s="1"/>
      <c r="L306" s="1"/>
    </row>
    <row r="307" spans="6:12">
      <c r="F307" s="1"/>
      <c r="G307" s="1"/>
      <c r="H307" s="1"/>
      <c r="I307" s="1"/>
      <c r="J307" s="1"/>
      <c r="K307" s="1"/>
      <c r="L307" s="1"/>
    </row>
    <row r="308" spans="6:12">
      <c r="F308" s="1"/>
      <c r="G308" s="1"/>
      <c r="H308" s="1"/>
      <c r="I308" s="1"/>
      <c r="J308" s="1"/>
      <c r="K308" s="1"/>
      <c r="L308" s="1"/>
    </row>
    <row r="309" spans="6:12">
      <c r="F309" s="1"/>
      <c r="G309" s="1"/>
      <c r="H309" s="1"/>
      <c r="I309" s="1"/>
      <c r="J309" s="1"/>
      <c r="K309" s="1"/>
      <c r="L309" s="1"/>
    </row>
    <row r="310" spans="6:12">
      <c r="F310" s="1"/>
      <c r="G310" s="1"/>
      <c r="H310" s="1"/>
      <c r="I310" s="1"/>
      <c r="J310" s="1"/>
      <c r="K310" s="1"/>
      <c r="L310" s="1"/>
    </row>
    <row r="311" spans="6:12">
      <c r="F311" s="1"/>
      <c r="G311" s="1"/>
      <c r="H311" s="1"/>
      <c r="I311" s="1"/>
      <c r="J311" s="1"/>
      <c r="K311" s="1"/>
      <c r="L311" s="1"/>
    </row>
    <row r="312" spans="6:12">
      <c r="F312" s="1"/>
      <c r="G312" s="1"/>
      <c r="H312" s="1"/>
      <c r="I312" s="1"/>
      <c r="J312" s="1"/>
      <c r="K312" s="1"/>
      <c r="L312" s="1"/>
    </row>
    <row r="313" spans="6:12">
      <c r="F313" s="1"/>
      <c r="G313" s="1"/>
      <c r="H313" s="1"/>
      <c r="I313" s="1"/>
      <c r="J313" s="1"/>
      <c r="K313" s="1"/>
      <c r="L313" s="1"/>
    </row>
    <row r="314" spans="6:12">
      <c r="F314" s="1"/>
      <c r="G314" s="1"/>
      <c r="H314" s="1"/>
      <c r="I314" s="1"/>
      <c r="J314" s="1"/>
      <c r="K314" s="1"/>
      <c r="L314" s="1"/>
    </row>
    <row r="315" spans="6:12">
      <c r="F315" s="1"/>
      <c r="G315" s="1"/>
      <c r="H315" s="1"/>
      <c r="I315" s="1"/>
      <c r="J315" s="1"/>
      <c r="K315" s="1"/>
      <c r="L315" s="1"/>
    </row>
    <row r="316" spans="6:12">
      <c r="F316" s="1"/>
      <c r="G316" s="1"/>
      <c r="H316" s="1"/>
      <c r="I316" s="1"/>
      <c r="J316" s="1"/>
      <c r="K316" s="1"/>
      <c r="L316" s="1"/>
    </row>
    <row r="317" spans="6:12">
      <c r="F317" s="1"/>
      <c r="G317" s="1"/>
      <c r="H317" s="1"/>
      <c r="I317" s="1"/>
      <c r="J317" s="1"/>
      <c r="K317" s="1"/>
      <c r="L317" s="1"/>
    </row>
    <row r="318" spans="6:12">
      <c r="F318" s="1"/>
      <c r="G318" s="1"/>
      <c r="H318" s="1"/>
      <c r="I318" s="1"/>
      <c r="J318" s="1"/>
      <c r="K318" s="1"/>
      <c r="L318" s="1"/>
    </row>
    <row r="319" spans="6:12">
      <c r="F319" s="1"/>
      <c r="G319" s="1"/>
      <c r="H319" s="1"/>
      <c r="I319" s="1"/>
      <c r="J319" s="1"/>
      <c r="K319" s="1"/>
      <c r="L319" s="1"/>
    </row>
    <row r="320" spans="6:12">
      <c r="F320" s="1"/>
      <c r="G320" s="1"/>
      <c r="H320" s="1"/>
      <c r="I320" s="1"/>
      <c r="J320" s="1"/>
      <c r="K320" s="1"/>
      <c r="L320" s="1"/>
    </row>
    <row r="321" spans="6:12">
      <c r="F321" s="1"/>
      <c r="G321" s="1"/>
      <c r="H321" s="1"/>
      <c r="I321" s="1"/>
      <c r="J321" s="1"/>
      <c r="K321" s="1"/>
      <c r="L321" s="1"/>
    </row>
    <row r="322" spans="6:12">
      <c r="F322" s="1"/>
      <c r="G322" s="1"/>
      <c r="H322" s="1"/>
      <c r="I322" s="1"/>
      <c r="J322" s="1"/>
      <c r="K322" s="1"/>
      <c r="L322" s="1"/>
    </row>
    <row r="323" spans="6:12">
      <c r="F323" s="1"/>
      <c r="G323" s="1"/>
      <c r="H323" s="1"/>
      <c r="I323" s="1"/>
      <c r="J323" s="1"/>
      <c r="K323" s="1"/>
      <c r="L323" s="1"/>
    </row>
    <row r="324" spans="6:12">
      <c r="F324" s="1"/>
      <c r="G324" s="1"/>
      <c r="H324" s="1"/>
      <c r="I324" s="1"/>
      <c r="J324" s="1"/>
      <c r="K324" s="1"/>
      <c r="L324" s="1"/>
    </row>
    <row r="325" spans="6:12">
      <c r="F325" s="1"/>
      <c r="G325" s="1"/>
      <c r="H325" s="1"/>
      <c r="I325" s="1"/>
      <c r="J325" s="1"/>
      <c r="K325" s="1"/>
      <c r="L325" s="1"/>
    </row>
    <row r="326" spans="6:12">
      <c r="F326" s="1"/>
      <c r="G326" s="1"/>
      <c r="H326" s="1"/>
      <c r="I326" s="1"/>
      <c r="J326" s="1"/>
      <c r="K326" s="1"/>
      <c r="L326" s="1"/>
    </row>
    <row r="327" spans="6:12">
      <c r="F327" s="1"/>
      <c r="G327" s="1"/>
      <c r="H327" s="1"/>
      <c r="I327" s="1"/>
      <c r="J327" s="1"/>
      <c r="K327" s="1"/>
      <c r="L327" s="1"/>
    </row>
    <row r="328" spans="6:12">
      <c r="F328" s="1"/>
      <c r="G328" s="1"/>
      <c r="H328" s="1"/>
      <c r="I328" s="1"/>
      <c r="J328" s="1"/>
      <c r="K328" s="1"/>
      <c r="L328" s="1"/>
    </row>
    <row r="329" spans="6:12">
      <c r="F329" s="1"/>
      <c r="G329" s="1"/>
      <c r="H329" s="1"/>
      <c r="I329" s="1"/>
      <c r="J329" s="1"/>
      <c r="K329" s="1"/>
      <c r="L329" s="1"/>
    </row>
    <row r="330" spans="6:12">
      <c r="F330" s="1"/>
      <c r="G330" s="1"/>
      <c r="H330" s="1"/>
      <c r="I330" s="1"/>
      <c r="J330" s="1"/>
      <c r="K330" s="1"/>
      <c r="L330" s="1"/>
    </row>
    <row r="331" spans="6:12">
      <c r="F331" s="1"/>
      <c r="G331" s="1"/>
      <c r="H331" s="1"/>
      <c r="I331" s="1"/>
      <c r="J331" s="1"/>
      <c r="K331" s="1"/>
      <c r="L331" s="1"/>
    </row>
    <row r="332" spans="6:12">
      <c r="F332" s="1"/>
      <c r="G332" s="1"/>
      <c r="H332" s="1"/>
      <c r="I332" s="1"/>
      <c r="J332" s="1"/>
      <c r="K332" s="1"/>
      <c r="L332" s="1"/>
    </row>
    <row r="333" spans="6:12">
      <c r="F333" s="1"/>
      <c r="G333" s="1"/>
      <c r="H333" s="1"/>
      <c r="I333" s="1"/>
      <c r="J333" s="1"/>
      <c r="K333" s="1"/>
      <c r="L333" s="1"/>
    </row>
    <row r="334" spans="6:12">
      <c r="F334" s="1"/>
      <c r="G334" s="1"/>
      <c r="H334" s="1"/>
      <c r="I334" s="1"/>
      <c r="J334" s="1"/>
      <c r="K334" s="1"/>
      <c r="L334" s="1"/>
    </row>
    <row r="335" spans="6:12">
      <c r="F335" s="1"/>
      <c r="G335" s="1"/>
      <c r="H335" s="1"/>
      <c r="I335" s="1"/>
      <c r="J335" s="1"/>
      <c r="K335" s="1"/>
      <c r="L335" s="1"/>
    </row>
    <row r="336" spans="6:12">
      <c r="F336" s="1"/>
      <c r="G336" s="1"/>
      <c r="H336" s="1"/>
      <c r="I336" s="1"/>
      <c r="J336" s="1"/>
      <c r="K336" s="1"/>
      <c r="L336" s="1"/>
    </row>
    <row r="337" spans="6:12">
      <c r="F337" s="1"/>
      <c r="G337" s="1"/>
      <c r="H337" s="1"/>
      <c r="I337" s="1"/>
      <c r="J337" s="1"/>
      <c r="K337" s="1"/>
      <c r="L337" s="1"/>
    </row>
    <row r="338" spans="6:12">
      <c r="F338" s="1"/>
      <c r="G338" s="1"/>
      <c r="H338" s="1"/>
      <c r="I338" s="1"/>
      <c r="J338" s="1"/>
      <c r="K338" s="1"/>
      <c r="L338" s="1"/>
    </row>
    <row r="339" spans="6:12">
      <c r="F339" s="1"/>
      <c r="G339" s="1"/>
      <c r="H339" s="1"/>
      <c r="I339" s="1"/>
      <c r="J339" s="1"/>
      <c r="K339" s="1"/>
      <c r="L339" s="1"/>
    </row>
    <row r="340" spans="6:12">
      <c r="F340" s="1"/>
      <c r="G340" s="1"/>
      <c r="H340" s="1"/>
      <c r="I340" s="1"/>
      <c r="J340" s="1"/>
      <c r="K340" s="1"/>
      <c r="L340" s="1"/>
    </row>
    <row r="341" spans="6:12">
      <c r="F341" s="1"/>
      <c r="G341" s="1"/>
      <c r="H341" s="1"/>
      <c r="I341" s="1"/>
      <c r="J341" s="1"/>
      <c r="K341" s="1"/>
      <c r="L341" s="1"/>
    </row>
    <row r="342" spans="6:12">
      <c r="F342" s="1"/>
      <c r="G342" s="1"/>
      <c r="H342" s="1"/>
      <c r="I342" s="1"/>
      <c r="J342" s="1"/>
      <c r="K342" s="1"/>
      <c r="L342" s="1"/>
    </row>
    <row r="343" spans="6:12">
      <c r="F343" s="1"/>
      <c r="G343" s="1"/>
      <c r="H343" s="1"/>
      <c r="I343" s="1"/>
      <c r="J343" s="1"/>
      <c r="K343" s="1"/>
      <c r="L343" s="1"/>
    </row>
    <row r="344" spans="6:12">
      <c r="F344" s="1"/>
      <c r="G344" s="1"/>
      <c r="H344" s="1"/>
      <c r="I344" s="1"/>
      <c r="J344" s="1"/>
      <c r="K344" s="1"/>
      <c r="L344" s="1"/>
    </row>
    <row r="345" spans="6:12">
      <c r="F345" s="1"/>
      <c r="G345" s="1"/>
      <c r="H345" s="1"/>
      <c r="I345" s="1"/>
      <c r="J345" s="1"/>
      <c r="K345" s="1"/>
      <c r="L345" s="1"/>
    </row>
    <row r="346" spans="6:12">
      <c r="F346" s="1"/>
      <c r="G346" s="1"/>
      <c r="H346" s="1"/>
      <c r="I346" s="1"/>
      <c r="J346" s="1"/>
      <c r="K346" s="1"/>
      <c r="L346" s="1"/>
    </row>
    <row r="347" spans="6:12">
      <c r="F347" s="1"/>
      <c r="G347" s="1"/>
      <c r="H347" s="1"/>
      <c r="I347" s="1"/>
      <c r="J347" s="1"/>
      <c r="K347" s="1"/>
      <c r="L347" s="1"/>
    </row>
    <row r="348" spans="6:12">
      <c r="F348" s="1"/>
      <c r="G348" s="1"/>
      <c r="H348" s="1"/>
      <c r="I348" s="1"/>
      <c r="J348" s="1"/>
      <c r="K348" s="1"/>
      <c r="L348" s="1"/>
    </row>
    <row r="349" spans="6:12">
      <c r="F349" s="1"/>
      <c r="G349" s="1"/>
      <c r="H349" s="1"/>
      <c r="I349" s="1"/>
      <c r="J349" s="1"/>
      <c r="K349" s="1"/>
      <c r="L349" s="1"/>
    </row>
    <row r="350" spans="6:12">
      <c r="F350" s="1"/>
      <c r="G350" s="1"/>
      <c r="H350" s="1"/>
      <c r="I350" s="1"/>
      <c r="J350" s="1"/>
      <c r="K350" s="1"/>
      <c r="L350" s="1"/>
    </row>
    <row r="351" spans="6:12">
      <c r="F351" s="1"/>
      <c r="G351" s="1"/>
      <c r="H351" s="1"/>
      <c r="I351" s="1"/>
      <c r="J351" s="1"/>
      <c r="K351" s="1"/>
      <c r="L351" s="1"/>
    </row>
    <row r="352" spans="6:12">
      <c r="F352" s="1"/>
      <c r="G352" s="1"/>
      <c r="H352" s="1"/>
      <c r="I352" s="1"/>
      <c r="J352" s="1"/>
      <c r="K352" s="1"/>
      <c r="L352" s="1"/>
    </row>
    <row r="353" spans="6:12">
      <c r="F353" s="1"/>
      <c r="G353" s="1"/>
      <c r="H353" s="1"/>
      <c r="I353" s="1"/>
      <c r="J353" s="1"/>
      <c r="K353" s="1"/>
      <c r="L353" s="1"/>
    </row>
    <row r="354" spans="6:12">
      <c r="F354" s="1"/>
      <c r="G354" s="1"/>
      <c r="H354" s="1"/>
      <c r="I354" s="1"/>
      <c r="J354" s="1"/>
      <c r="K354" s="1"/>
      <c r="L354" s="1"/>
    </row>
    <row r="355" spans="6:12">
      <c r="F355" s="1"/>
      <c r="G355" s="1"/>
      <c r="H355" s="1"/>
      <c r="I355" s="1"/>
      <c r="J355" s="1"/>
      <c r="K355" s="1"/>
      <c r="L355" s="1"/>
    </row>
    <row r="356" spans="6:12">
      <c r="F356" s="1"/>
      <c r="G356" s="1"/>
      <c r="H356" s="1"/>
      <c r="I356" s="1"/>
      <c r="J356" s="1"/>
      <c r="K356" s="1"/>
      <c r="L356" s="1"/>
    </row>
    <row r="357" spans="6:12">
      <c r="F357" s="1"/>
      <c r="G357" s="1"/>
      <c r="H357" s="1"/>
      <c r="I357" s="1"/>
      <c r="J357" s="1"/>
      <c r="K357" s="1"/>
      <c r="L357" s="1"/>
    </row>
    <row r="358" spans="6:12">
      <c r="F358" s="1"/>
      <c r="G358" s="1"/>
      <c r="H358" s="1"/>
      <c r="I358" s="1"/>
      <c r="J358" s="1"/>
      <c r="K358" s="1"/>
      <c r="L358" s="1"/>
    </row>
    <row r="359" spans="6:12">
      <c r="F359" s="1"/>
      <c r="G359" s="1"/>
      <c r="H359" s="1"/>
      <c r="I359" s="1"/>
      <c r="J359" s="1"/>
      <c r="K359" s="1"/>
      <c r="L359" s="1"/>
    </row>
    <row r="360" spans="6:12">
      <c r="F360" s="1"/>
      <c r="G360" s="1"/>
      <c r="H360" s="1"/>
      <c r="I360" s="1"/>
      <c r="J360" s="1"/>
      <c r="K360" s="1"/>
      <c r="L360" s="1"/>
    </row>
    <row r="361" spans="6:12">
      <c r="F361" s="1"/>
      <c r="G361" s="1"/>
      <c r="H361" s="1"/>
      <c r="I361" s="1"/>
      <c r="J361" s="1"/>
      <c r="K361" s="1"/>
      <c r="L361" s="1"/>
    </row>
    <row r="362" spans="6:12">
      <c r="F362" s="1"/>
      <c r="G362" s="1"/>
      <c r="H362" s="1"/>
      <c r="I362" s="1"/>
      <c r="J362" s="1"/>
      <c r="K362" s="1"/>
      <c r="L362" s="1"/>
    </row>
    <row r="363" spans="6:12">
      <c r="F363" s="1"/>
      <c r="G363" s="1"/>
      <c r="H363" s="1"/>
      <c r="I363" s="1"/>
      <c r="J363" s="1"/>
      <c r="K363" s="1"/>
      <c r="L363" s="1"/>
    </row>
    <row r="364" spans="6:12">
      <c r="F364" s="1"/>
      <c r="G364" s="1"/>
      <c r="H364" s="1"/>
      <c r="I364" s="1"/>
      <c r="J364" s="1"/>
      <c r="K364" s="1"/>
      <c r="L364" s="1"/>
    </row>
    <row r="365" spans="6:12">
      <c r="F365" s="1"/>
      <c r="G365" s="1"/>
      <c r="H365" s="1"/>
      <c r="I365" s="1"/>
      <c r="J365" s="1"/>
      <c r="K365" s="1"/>
      <c r="L365" s="1"/>
    </row>
    <row r="366" spans="6:12">
      <c r="F366" s="1"/>
      <c r="G366" s="1"/>
      <c r="H366" s="1"/>
      <c r="I366" s="1"/>
      <c r="J366" s="1"/>
      <c r="K366" s="1"/>
      <c r="L366" s="1"/>
    </row>
    <row r="367" spans="6:12">
      <c r="F367" s="1"/>
      <c r="G367" s="1"/>
      <c r="H367" s="1"/>
      <c r="I367" s="1"/>
      <c r="J367" s="1"/>
      <c r="K367" s="1"/>
      <c r="L367" s="1"/>
    </row>
    <row r="368" spans="6:12">
      <c r="F368" s="1"/>
      <c r="G368" s="1"/>
      <c r="H368" s="1"/>
      <c r="I368" s="1"/>
      <c r="J368" s="1"/>
      <c r="K368" s="1"/>
      <c r="L368" s="1"/>
    </row>
    <row r="369" spans="6:12">
      <c r="F369" s="1"/>
      <c r="G369" s="1"/>
      <c r="H369" s="1"/>
      <c r="I369" s="1"/>
      <c r="J369" s="1"/>
      <c r="K369" s="1"/>
      <c r="L369" s="1"/>
    </row>
    <row r="370" spans="6:12">
      <c r="F370" s="1"/>
      <c r="G370" s="1"/>
      <c r="H370" s="1"/>
      <c r="I370" s="1"/>
      <c r="J370" s="1"/>
      <c r="K370" s="1"/>
      <c r="L370" s="1"/>
    </row>
    <row r="371" spans="6:12">
      <c r="F371" s="1"/>
      <c r="G371" s="1"/>
      <c r="H371" s="1"/>
      <c r="I371" s="1"/>
      <c r="J371" s="1"/>
      <c r="K371" s="1"/>
      <c r="L371" s="1"/>
    </row>
  </sheetData>
  <mergeCells count="201">
    <mergeCell ref="B19:C19"/>
    <mergeCell ref="B20:C20"/>
    <mergeCell ref="B12:C12"/>
    <mergeCell ref="B11:C11"/>
    <mergeCell ref="H30:H35"/>
    <mergeCell ref="B31:C31"/>
    <mergeCell ref="B32:C32"/>
    <mergeCell ref="B33:C33"/>
    <mergeCell ref="B34:C34"/>
    <mergeCell ref="B35:C35"/>
    <mergeCell ref="H24:H29"/>
    <mergeCell ref="B25:C25"/>
    <mergeCell ref="B26:C26"/>
    <mergeCell ref="B28:C28"/>
    <mergeCell ref="B29:C29"/>
    <mergeCell ref="H9:H10"/>
    <mergeCell ref="A4:G5"/>
    <mergeCell ref="A7:C8"/>
    <mergeCell ref="B21:C21"/>
    <mergeCell ref="A1:B1"/>
    <mergeCell ref="A2:B2"/>
    <mergeCell ref="H7:H8"/>
    <mergeCell ref="A3:H3"/>
    <mergeCell ref="H4:H5"/>
    <mergeCell ref="H13:H17"/>
    <mergeCell ref="H11:H12"/>
    <mergeCell ref="A18:A23"/>
    <mergeCell ref="B16:C16"/>
    <mergeCell ref="B17:C17"/>
    <mergeCell ref="A6:C6"/>
    <mergeCell ref="B22:C22"/>
    <mergeCell ref="A9:B10"/>
    <mergeCell ref="B23:C23"/>
    <mergeCell ref="A11:A12"/>
    <mergeCell ref="A13:A17"/>
    <mergeCell ref="B13:C13"/>
    <mergeCell ref="B14:C14"/>
    <mergeCell ref="B15:C15"/>
    <mergeCell ref="B18:C18"/>
    <mergeCell ref="B41:C41"/>
    <mergeCell ref="A24:A29"/>
    <mergeCell ref="B24:C24"/>
    <mergeCell ref="A48:A53"/>
    <mergeCell ref="B48:C48"/>
    <mergeCell ref="B49:C49"/>
    <mergeCell ref="B50:C50"/>
    <mergeCell ref="B51:C51"/>
    <mergeCell ref="B52:C52"/>
    <mergeCell ref="B27:C27"/>
    <mergeCell ref="B37:C37"/>
    <mergeCell ref="A36:A41"/>
    <mergeCell ref="A30:A35"/>
    <mergeCell ref="B30:C30"/>
    <mergeCell ref="B76:C76"/>
    <mergeCell ref="B77:C77"/>
    <mergeCell ref="H60:H65"/>
    <mergeCell ref="H66:H71"/>
    <mergeCell ref="B75:C75"/>
    <mergeCell ref="H18:H23"/>
    <mergeCell ref="H48:H53"/>
    <mergeCell ref="B53:C53"/>
    <mergeCell ref="B42:C42"/>
    <mergeCell ref="H42:H47"/>
    <mergeCell ref="B72:C72"/>
    <mergeCell ref="B73:C73"/>
    <mergeCell ref="B74:C74"/>
    <mergeCell ref="H54:H59"/>
    <mergeCell ref="B55:C55"/>
    <mergeCell ref="B56:C56"/>
    <mergeCell ref="B57:C57"/>
    <mergeCell ref="B58:C58"/>
    <mergeCell ref="B59:C59"/>
    <mergeCell ref="B36:C36"/>
    <mergeCell ref="H36:H41"/>
    <mergeCell ref="B38:C38"/>
    <mergeCell ref="B39:C39"/>
    <mergeCell ref="B40:C40"/>
    <mergeCell ref="A54:A59"/>
    <mergeCell ref="B54:C54"/>
    <mergeCell ref="A42:A47"/>
    <mergeCell ref="B43:C43"/>
    <mergeCell ref="B44:C44"/>
    <mergeCell ref="B45:C45"/>
    <mergeCell ref="B46:C46"/>
    <mergeCell ref="B47:C47"/>
    <mergeCell ref="A66:A71"/>
    <mergeCell ref="B66:C66"/>
    <mergeCell ref="B67:C67"/>
    <mergeCell ref="B68:C68"/>
    <mergeCell ref="B69:C69"/>
    <mergeCell ref="B70:C70"/>
    <mergeCell ref="B71:C71"/>
    <mergeCell ref="A60:A65"/>
    <mergeCell ref="B60:C60"/>
    <mergeCell ref="B61:C61"/>
    <mergeCell ref="B62:C62"/>
    <mergeCell ref="B63:C63"/>
    <mergeCell ref="B64:C64"/>
    <mergeCell ref="B65:C65"/>
    <mergeCell ref="B102:C102"/>
    <mergeCell ref="B104:C104"/>
    <mergeCell ref="B103:C103"/>
    <mergeCell ref="B81:C81"/>
    <mergeCell ref="B78:C78"/>
    <mergeCell ref="B79:C79"/>
    <mergeCell ref="B80:C80"/>
    <mergeCell ref="B82:C82"/>
    <mergeCell ref="B83:C83"/>
    <mergeCell ref="B96:C96"/>
    <mergeCell ref="B97:C97"/>
    <mergeCell ref="B98:C98"/>
    <mergeCell ref="B99:C99"/>
    <mergeCell ref="B100:C100"/>
    <mergeCell ref="B101:C101"/>
    <mergeCell ref="B90:C90"/>
    <mergeCell ref="B91:C91"/>
    <mergeCell ref="B92:C92"/>
    <mergeCell ref="B93:C93"/>
    <mergeCell ref="B94:C94"/>
    <mergeCell ref="B95:C95"/>
    <mergeCell ref="B84:C84"/>
    <mergeCell ref="B85:C85"/>
    <mergeCell ref="B86:C86"/>
    <mergeCell ref="B87:C87"/>
    <mergeCell ref="B88:C88"/>
    <mergeCell ref="B89:C89"/>
    <mergeCell ref="B126:C126"/>
    <mergeCell ref="B127:C127"/>
    <mergeCell ref="B128:C128"/>
    <mergeCell ref="B105:C105"/>
    <mergeCell ref="B106:C106"/>
    <mergeCell ref="B107:C107"/>
    <mergeCell ref="B120:C120"/>
    <mergeCell ref="B121:C121"/>
    <mergeCell ref="B122:C122"/>
    <mergeCell ref="B123:C123"/>
    <mergeCell ref="B124:C124"/>
    <mergeCell ref="B125:C125"/>
    <mergeCell ref="B114:C114"/>
    <mergeCell ref="B115:C115"/>
    <mergeCell ref="B116:C116"/>
    <mergeCell ref="B117:C117"/>
    <mergeCell ref="B118:C118"/>
    <mergeCell ref="B119:C119"/>
    <mergeCell ref="B108:C108"/>
    <mergeCell ref="B109:C109"/>
    <mergeCell ref="B110:C110"/>
    <mergeCell ref="B111:C111"/>
    <mergeCell ref="B112:C112"/>
    <mergeCell ref="B113:C113"/>
    <mergeCell ref="B149:C149"/>
    <mergeCell ref="B150:C150"/>
    <mergeCell ref="B151:C151"/>
    <mergeCell ref="B152:C152"/>
    <mergeCell ref="B129:C129"/>
    <mergeCell ref="B130:C130"/>
    <mergeCell ref="B131:C131"/>
    <mergeCell ref="B143:C143"/>
    <mergeCell ref="B144:C144"/>
    <mergeCell ref="B145:C145"/>
    <mergeCell ref="B146:C146"/>
    <mergeCell ref="B147:C147"/>
    <mergeCell ref="B148:C148"/>
    <mergeCell ref="B137:C137"/>
    <mergeCell ref="B138:C138"/>
    <mergeCell ref="B139:C139"/>
    <mergeCell ref="B140:C140"/>
    <mergeCell ref="B141:C141"/>
    <mergeCell ref="B142:C142"/>
    <mergeCell ref="B153:C153"/>
    <mergeCell ref="B154:C154"/>
    <mergeCell ref="B155:C155"/>
    <mergeCell ref="B132:C132"/>
    <mergeCell ref="B133:C133"/>
    <mergeCell ref="B134:C134"/>
    <mergeCell ref="B135:C135"/>
    <mergeCell ref="B136:C136"/>
    <mergeCell ref="B169:C169"/>
    <mergeCell ref="B163:C163"/>
    <mergeCell ref="B164:C164"/>
    <mergeCell ref="B165:C165"/>
    <mergeCell ref="B166:C166"/>
    <mergeCell ref="B167:C167"/>
    <mergeCell ref="B168:C168"/>
    <mergeCell ref="B177:C177"/>
    <mergeCell ref="B178:C178"/>
    <mergeCell ref="B179:C179"/>
    <mergeCell ref="B156:C156"/>
    <mergeCell ref="B157:C157"/>
    <mergeCell ref="B158:C158"/>
    <mergeCell ref="B159:C159"/>
    <mergeCell ref="B160:C160"/>
    <mergeCell ref="B161:C161"/>
    <mergeCell ref="B162:C162"/>
    <mergeCell ref="B175:C175"/>
    <mergeCell ref="B176:C176"/>
    <mergeCell ref="B170:C170"/>
    <mergeCell ref="B171:C171"/>
    <mergeCell ref="B172:C172"/>
    <mergeCell ref="B173:C173"/>
    <mergeCell ref="B174:C174"/>
  </mergeCells>
  <pageMargins left="0.7" right="0.7" top="0.78740157499999996" bottom="0.78740157499999996" header="0.3" footer="0.3"/>
  <pageSetup paperSize="9" orientation="portrait"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27">
    <tabColor theme="0"/>
  </sheetPr>
  <dimension ref="A1:G15"/>
  <sheetViews>
    <sheetView zoomScale="90" zoomScaleNormal="90" workbookViewId="0">
      <selection sqref="A1:D1"/>
    </sheetView>
  </sheetViews>
  <sheetFormatPr defaultRowHeight="15"/>
  <cols>
    <col min="1" max="1" width="38.140625" customWidth="1"/>
    <col min="2" max="2" width="28.140625" customWidth="1"/>
    <col min="3" max="3" width="28.5703125" customWidth="1"/>
    <col min="4" max="4" width="27.7109375" customWidth="1"/>
    <col min="5" max="5" width="22.5703125" customWidth="1"/>
    <col min="6" max="7" width="16.7109375" customWidth="1"/>
  </cols>
  <sheetData>
    <row r="1" spans="1:7">
      <c r="A1" s="676" t="s">
        <v>456</v>
      </c>
      <c r="B1" s="676"/>
      <c r="C1" s="17"/>
      <c r="D1" s="17"/>
      <c r="E1" s="17"/>
      <c r="F1" s="17"/>
      <c r="G1" s="17"/>
    </row>
    <row r="2" spans="1:7" s="236" customFormat="1" ht="15" customHeight="1">
      <c r="A2" s="969" t="s">
        <v>367</v>
      </c>
      <c r="B2" s="969"/>
      <c r="C2" s="969"/>
      <c r="D2" s="969"/>
      <c r="E2" s="969"/>
      <c r="F2" s="969"/>
      <c r="G2" s="969"/>
    </row>
    <row r="3" spans="1:7" ht="15.75" thickBot="1">
      <c r="A3" s="649"/>
      <c r="B3" s="649"/>
      <c r="C3" s="649"/>
      <c r="D3" s="649"/>
      <c r="E3" s="649"/>
      <c r="F3" s="649"/>
      <c r="G3" s="649"/>
    </row>
    <row r="4" spans="1:7" ht="15" customHeight="1">
      <c r="A4" s="654" t="s">
        <v>361</v>
      </c>
      <c r="B4" s="680"/>
      <c r="C4" s="680"/>
      <c r="D4" s="680"/>
      <c r="E4" s="133"/>
      <c r="F4" s="133"/>
      <c r="G4" s="650" t="s">
        <v>487</v>
      </c>
    </row>
    <row r="5" spans="1:7" ht="20.100000000000001" customHeight="1" thickBot="1">
      <c r="A5" s="697"/>
      <c r="B5" s="698"/>
      <c r="C5" s="698"/>
      <c r="D5" s="698"/>
      <c r="E5" s="132"/>
      <c r="F5" s="132"/>
      <c r="G5" s="651"/>
    </row>
    <row r="6" spans="1:7" ht="15.75" thickBot="1">
      <c r="A6" s="843" t="e">
        <f>Obsah!#REF!</f>
        <v>#REF!</v>
      </c>
      <c r="B6" s="844"/>
      <c r="C6" s="752"/>
      <c r="D6" s="45" t="e">
        <f>Obsah!#REF!</f>
        <v>#REF!</v>
      </c>
      <c r="E6" s="203"/>
      <c r="F6" s="203"/>
      <c r="G6" s="202"/>
    </row>
    <row r="7" spans="1:7" s="119" customFormat="1" ht="30" customHeight="1" thickBot="1">
      <c r="A7" s="967" t="s">
        <v>499</v>
      </c>
      <c r="B7" s="968"/>
      <c r="C7" s="968"/>
      <c r="D7" s="968"/>
      <c r="E7" s="968"/>
      <c r="F7" s="968"/>
      <c r="G7" s="237" t="s">
        <v>71</v>
      </c>
    </row>
    <row r="8" spans="1:7" ht="45" customHeight="1">
      <c r="A8" s="961" t="s">
        <v>366</v>
      </c>
      <c r="B8" s="962"/>
      <c r="C8" s="962"/>
      <c r="D8" s="962"/>
      <c r="E8" s="962"/>
      <c r="F8" s="962"/>
      <c r="G8" s="963"/>
    </row>
    <row r="9" spans="1:7" ht="30" customHeight="1">
      <c r="A9" s="964" t="s">
        <v>365</v>
      </c>
      <c r="B9" s="965"/>
      <c r="C9" s="965"/>
      <c r="D9" s="965"/>
      <c r="E9" s="965"/>
      <c r="F9" s="965"/>
      <c r="G9" s="966"/>
    </row>
    <row r="10" spans="1:7" ht="60" customHeight="1">
      <c r="A10" s="964" t="s">
        <v>501</v>
      </c>
      <c r="B10" s="965"/>
      <c r="C10" s="965"/>
      <c r="D10" s="965"/>
      <c r="E10" s="965"/>
      <c r="F10" s="965"/>
      <c r="G10" s="966"/>
    </row>
    <row r="11" spans="1:7" ht="45" customHeight="1">
      <c r="A11" s="964" t="s">
        <v>364</v>
      </c>
      <c r="B11" s="965"/>
      <c r="C11" s="965"/>
      <c r="D11" s="965"/>
      <c r="E11" s="965"/>
      <c r="F11" s="965"/>
      <c r="G11" s="966"/>
    </row>
    <row r="12" spans="1:7" ht="30" customHeight="1">
      <c r="A12" s="964" t="s">
        <v>363</v>
      </c>
      <c r="B12" s="965"/>
      <c r="C12" s="965"/>
      <c r="D12" s="965"/>
      <c r="E12" s="965"/>
      <c r="F12" s="965"/>
      <c r="G12" s="966"/>
    </row>
    <row r="13" spans="1:7" ht="45" customHeight="1">
      <c r="A13" s="964" t="s">
        <v>500</v>
      </c>
      <c r="B13" s="965"/>
      <c r="C13" s="965"/>
      <c r="D13" s="965"/>
      <c r="E13" s="965"/>
      <c r="F13" s="965"/>
      <c r="G13" s="966"/>
    </row>
    <row r="14" spans="1:7" ht="30" customHeight="1">
      <c r="A14" s="964" t="s">
        <v>502</v>
      </c>
      <c r="B14" s="965"/>
      <c r="C14" s="965"/>
      <c r="D14" s="965"/>
      <c r="E14" s="965"/>
      <c r="F14" s="965"/>
      <c r="G14" s="966"/>
    </row>
    <row r="15" spans="1:7" ht="15.75" customHeight="1" thickBot="1">
      <c r="A15" s="958" t="s">
        <v>362</v>
      </c>
      <c r="B15" s="959"/>
      <c r="C15" s="959"/>
      <c r="D15" s="959"/>
      <c r="E15" s="959"/>
      <c r="F15" s="959"/>
      <c r="G15" s="960"/>
    </row>
  </sheetData>
  <mergeCells count="15">
    <mergeCell ref="A15:G15"/>
    <mergeCell ref="A8:G8"/>
    <mergeCell ref="A9:G9"/>
    <mergeCell ref="A7:F7"/>
    <mergeCell ref="A1:B1"/>
    <mergeCell ref="A3:G3"/>
    <mergeCell ref="A4:D5"/>
    <mergeCell ref="G4:G5"/>
    <mergeCell ref="A6:C6"/>
    <mergeCell ref="A2:G2"/>
    <mergeCell ref="A10:G10"/>
    <mergeCell ref="A11:G11"/>
    <mergeCell ref="A12:G12"/>
    <mergeCell ref="A13:G13"/>
    <mergeCell ref="A14:G14"/>
  </mergeCells>
  <pageMargins left="0.7" right="0.7" top="0.78740157499999996" bottom="0.78740157499999996" header="0.3" footer="0.3"/>
  <pageSetup paperSize="9" orientation="portrait"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28">
    <tabColor theme="0"/>
  </sheetPr>
  <dimension ref="A1:G53"/>
  <sheetViews>
    <sheetView topLeftCell="A13" zoomScale="75" zoomScaleNormal="75" workbookViewId="0">
      <selection sqref="A1:D1"/>
    </sheetView>
  </sheetViews>
  <sheetFormatPr defaultRowHeight="15"/>
  <cols>
    <col min="1" max="1" width="45.7109375" customWidth="1"/>
    <col min="2" max="2" width="50.42578125" customWidth="1"/>
    <col min="3" max="7" width="30.7109375" customWidth="1"/>
  </cols>
  <sheetData>
    <row r="1" spans="1:7">
      <c r="A1" s="676" t="s">
        <v>455</v>
      </c>
      <c r="B1" s="676"/>
      <c r="C1" s="17"/>
      <c r="D1" s="17"/>
      <c r="E1" s="231"/>
      <c r="F1" s="231"/>
      <c r="G1" s="231"/>
    </row>
    <row r="2" spans="1:7">
      <c r="A2" s="19" t="s">
        <v>503</v>
      </c>
      <c r="B2" s="19"/>
      <c r="C2" s="17"/>
      <c r="D2" s="17"/>
      <c r="E2" s="231"/>
      <c r="F2" s="231"/>
      <c r="G2" s="231"/>
    </row>
    <row r="3" spans="1:7" ht="15.75" thickBot="1">
      <c r="A3" s="796"/>
      <c r="B3" s="796"/>
      <c r="C3" s="796"/>
      <c r="D3" s="796"/>
    </row>
    <row r="4" spans="1:7" ht="15" customHeight="1">
      <c r="A4" s="654" t="s">
        <v>361</v>
      </c>
      <c r="B4" s="680"/>
      <c r="C4" s="680"/>
      <c r="D4" s="133"/>
      <c r="E4" s="133"/>
      <c r="F4" s="133"/>
      <c r="G4" s="650" t="s">
        <v>487</v>
      </c>
    </row>
    <row r="5" spans="1:7" ht="19.5" customHeight="1" thickBot="1">
      <c r="A5" s="697"/>
      <c r="B5" s="698"/>
      <c r="C5" s="698"/>
      <c r="D5" s="132"/>
      <c r="E5" s="132"/>
      <c r="F5" s="132"/>
      <c r="G5" s="651"/>
    </row>
    <row r="6" spans="1:7" ht="15.75" thickBot="1">
      <c r="A6" s="683" t="e">
        <f>Obsah!#REF!</f>
        <v>#REF!</v>
      </c>
      <c r="B6" s="794"/>
      <c r="C6" s="285" t="e">
        <f>Obsah!#REF!</f>
        <v>#REF!</v>
      </c>
      <c r="D6" s="294"/>
      <c r="E6" s="294"/>
      <c r="F6" s="294"/>
      <c r="G6" s="61"/>
    </row>
    <row r="7" spans="1:7" s="214" customFormat="1" ht="30" customHeight="1" thickBot="1">
      <c r="A7" s="982" t="s">
        <v>504</v>
      </c>
      <c r="B7" s="983"/>
      <c r="C7" s="983"/>
      <c r="D7" s="983"/>
      <c r="E7" s="983"/>
      <c r="F7" s="984"/>
      <c r="G7" s="248" t="s">
        <v>68</v>
      </c>
    </row>
    <row r="8" spans="1:7" s="214" customFormat="1" ht="30" customHeight="1">
      <c r="A8" s="977" t="s">
        <v>508</v>
      </c>
      <c r="B8" s="980"/>
      <c r="C8" s="295" t="s">
        <v>110</v>
      </c>
      <c r="D8" s="295" t="s">
        <v>109</v>
      </c>
      <c r="E8" s="295" t="s">
        <v>108</v>
      </c>
      <c r="F8" s="295" t="s">
        <v>107</v>
      </c>
      <c r="G8" s="296"/>
    </row>
    <row r="9" spans="1:7" s="214" customFormat="1" ht="30" customHeight="1">
      <c r="A9" s="978"/>
      <c r="B9" s="981"/>
      <c r="C9" s="293" t="s">
        <v>106</v>
      </c>
      <c r="D9" s="293" t="s">
        <v>106</v>
      </c>
      <c r="E9" s="293" t="s">
        <v>106</v>
      </c>
      <c r="F9" s="293" t="s">
        <v>106</v>
      </c>
      <c r="G9" s="297"/>
    </row>
    <row r="10" spans="1:7" ht="30" customHeight="1">
      <c r="A10" s="978"/>
      <c r="B10" s="291" t="s">
        <v>374</v>
      </c>
      <c r="C10" s="290"/>
      <c r="D10" s="290"/>
      <c r="E10" s="290"/>
      <c r="F10" s="290"/>
      <c r="G10" s="974" t="s">
        <v>511</v>
      </c>
    </row>
    <row r="11" spans="1:7" ht="30" customHeight="1">
      <c r="A11" s="978"/>
      <c r="B11" s="292" t="s">
        <v>391</v>
      </c>
      <c r="C11" s="206"/>
      <c r="D11" s="206"/>
      <c r="E11" s="206"/>
      <c r="F11" s="206"/>
      <c r="G11" s="974"/>
    </row>
    <row r="12" spans="1:7">
      <c r="A12" s="978"/>
      <c r="B12" s="292" t="s">
        <v>390</v>
      </c>
      <c r="C12" s="206"/>
      <c r="D12" s="206"/>
      <c r="E12" s="206"/>
      <c r="F12" s="206"/>
      <c r="G12" s="974"/>
    </row>
    <row r="13" spans="1:7">
      <c r="A13" s="978"/>
      <c r="B13" s="292" t="s">
        <v>389</v>
      </c>
      <c r="C13" s="206"/>
      <c r="D13" s="206"/>
      <c r="E13" s="206"/>
      <c r="F13" s="206"/>
      <c r="G13" s="974"/>
    </row>
    <row r="14" spans="1:7">
      <c r="A14" s="978"/>
      <c r="B14" s="292" t="s">
        <v>388</v>
      </c>
      <c r="C14" s="206"/>
      <c r="D14" s="206"/>
      <c r="E14" s="206"/>
      <c r="F14" s="206"/>
      <c r="G14" s="974"/>
    </row>
    <row r="15" spans="1:7">
      <c r="A15" s="978"/>
      <c r="B15" s="292" t="s">
        <v>373</v>
      </c>
      <c r="C15" s="206"/>
      <c r="D15" s="206"/>
      <c r="E15" s="206"/>
      <c r="F15" s="206"/>
      <c r="G15" s="974"/>
    </row>
    <row r="16" spans="1:7">
      <c r="A16" s="978"/>
      <c r="B16" s="292" t="s">
        <v>372</v>
      </c>
      <c r="C16" s="206"/>
      <c r="D16" s="206"/>
      <c r="E16" s="206"/>
      <c r="F16" s="206"/>
      <c r="G16" s="974"/>
    </row>
    <row r="17" spans="1:7">
      <c r="A17" s="978"/>
      <c r="B17" s="292" t="s">
        <v>371</v>
      </c>
      <c r="C17" s="206"/>
      <c r="D17" s="206"/>
      <c r="E17" s="206"/>
      <c r="F17" s="206"/>
      <c r="G17" s="974"/>
    </row>
    <row r="18" spans="1:7">
      <c r="A18" s="978"/>
      <c r="B18" s="292" t="s">
        <v>387</v>
      </c>
      <c r="C18" s="206"/>
      <c r="D18" s="206"/>
      <c r="E18" s="206"/>
      <c r="F18" s="206"/>
      <c r="G18" s="974"/>
    </row>
    <row r="19" spans="1:7">
      <c r="A19" s="978"/>
      <c r="B19" s="292" t="s">
        <v>386</v>
      </c>
      <c r="C19" s="206"/>
      <c r="D19" s="206"/>
      <c r="E19" s="206"/>
      <c r="F19" s="206"/>
      <c r="G19" s="974"/>
    </row>
    <row r="20" spans="1:7">
      <c r="A20" s="978"/>
      <c r="B20" s="292" t="s">
        <v>385</v>
      </c>
      <c r="C20" s="206"/>
      <c r="D20" s="206"/>
      <c r="E20" s="206"/>
      <c r="F20" s="206"/>
      <c r="G20" s="974"/>
    </row>
    <row r="21" spans="1:7">
      <c r="A21" s="978"/>
      <c r="B21" s="292" t="s">
        <v>384</v>
      </c>
      <c r="C21" s="206"/>
      <c r="D21" s="206"/>
      <c r="E21" s="206"/>
      <c r="F21" s="206"/>
      <c r="G21" s="974"/>
    </row>
    <row r="22" spans="1:7">
      <c r="A22" s="978"/>
      <c r="B22" s="292" t="s">
        <v>369</v>
      </c>
      <c r="C22" s="206"/>
      <c r="D22" s="206"/>
      <c r="E22" s="206"/>
      <c r="F22" s="206"/>
      <c r="G22" s="974"/>
    </row>
    <row r="23" spans="1:7" ht="25.5">
      <c r="A23" s="978"/>
      <c r="B23" s="292" t="s">
        <v>383</v>
      </c>
      <c r="C23" s="206"/>
      <c r="D23" s="206"/>
      <c r="E23" s="206"/>
      <c r="F23" s="206"/>
      <c r="G23" s="974"/>
    </row>
    <row r="24" spans="1:7" ht="25.5">
      <c r="A24" s="978"/>
      <c r="B24" s="292" t="s">
        <v>382</v>
      </c>
      <c r="C24" s="206"/>
      <c r="D24" s="206"/>
      <c r="E24" s="206"/>
      <c r="F24" s="206"/>
      <c r="G24" s="974"/>
    </row>
    <row r="25" spans="1:7">
      <c r="A25" s="978"/>
      <c r="B25" s="292" t="s">
        <v>370</v>
      </c>
      <c r="C25" s="206"/>
      <c r="D25" s="206"/>
      <c r="E25" s="206"/>
      <c r="F25" s="206"/>
      <c r="G25" s="974"/>
    </row>
    <row r="26" spans="1:7" ht="15.75" thickBot="1">
      <c r="A26" s="979"/>
      <c r="B26" s="298" t="s">
        <v>381</v>
      </c>
      <c r="C26" s="204"/>
      <c r="D26" s="204"/>
      <c r="E26" s="204"/>
      <c r="F26" s="204"/>
      <c r="G26" s="975"/>
    </row>
    <row r="27" spans="1:7">
      <c r="A27" s="970" t="s">
        <v>471</v>
      </c>
      <c r="B27" s="213" t="s">
        <v>380</v>
      </c>
      <c r="C27" s="208"/>
      <c r="D27" s="208"/>
      <c r="E27" s="208"/>
      <c r="F27" s="208"/>
      <c r="G27" s="973" t="s">
        <v>510</v>
      </c>
    </row>
    <row r="28" spans="1:7" ht="35.1" customHeight="1">
      <c r="A28" s="971"/>
      <c r="B28" s="212" t="s">
        <v>505</v>
      </c>
      <c r="C28" s="206"/>
      <c r="D28" s="206"/>
      <c r="E28" s="206"/>
      <c r="F28" s="206"/>
      <c r="G28" s="974"/>
    </row>
    <row r="29" spans="1:7">
      <c r="A29" s="971"/>
      <c r="B29" s="212" t="s">
        <v>379</v>
      </c>
      <c r="C29" s="206"/>
      <c r="D29" s="206"/>
      <c r="E29" s="206"/>
      <c r="F29" s="206"/>
      <c r="G29" s="974"/>
    </row>
    <row r="30" spans="1:7">
      <c r="A30" s="971"/>
      <c r="B30" s="212" t="s">
        <v>378</v>
      </c>
      <c r="C30" s="206"/>
      <c r="D30" s="206"/>
      <c r="E30" s="206"/>
      <c r="F30" s="206"/>
      <c r="G30" s="974"/>
    </row>
    <row r="31" spans="1:7" ht="15.75" thickBot="1">
      <c r="A31" s="976"/>
      <c r="B31" s="211" t="s">
        <v>377</v>
      </c>
      <c r="C31" s="210"/>
      <c r="D31" s="210"/>
      <c r="E31" s="210"/>
      <c r="F31" s="210"/>
      <c r="G31" s="974"/>
    </row>
    <row r="32" spans="1:7" ht="25.5">
      <c r="A32" s="977" t="s">
        <v>509</v>
      </c>
      <c r="B32" s="289" t="s">
        <v>506</v>
      </c>
      <c r="C32" s="289"/>
      <c r="D32" s="289"/>
      <c r="E32" s="289"/>
      <c r="F32" s="289"/>
      <c r="G32" s="973" t="s">
        <v>512</v>
      </c>
    </row>
    <row r="33" spans="1:7" ht="25.5">
      <c r="A33" s="978"/>
      <c r="B33" s="210" t="s">
        <v>376</v>
      </c>
      <c r="C33" s="210"/>
      <c r="D33" s="210"/>
      <c r="E33" s="210"/>
      <c r="F33" s="210"/>
      <c r="G33" s="974"/>
    </row>
    <row r="34" spans="1:7" ht="30" customHeight="1" thickBot="1">
      <c r="A34" s="979"/>
      <c r="B34" s="204" t="s">
        <v>507</v>
      </c>
      <c r="C34" s="204"/>
      <c r="D34" s="204"/>
      <c r="E34" s="204"/>
      <c r="F34" s="204"/>
      <c r="G34" s="975"/>
    </row>
    <row r="35" spans="1:7" ht="30" customHeight="1">
      <c r="A35" s="970" t="s">
        <v>375</v>
      </c>
      <c r="B35" s="209" t="s">
        <v>374</v>
      </c>
      <c r="C35" s="208"/>
      <c r="D35" s="208"/>
      <c r="E35" s="208"/>
      <c r="F35" s="208"/>
      <c r="G35" s="973" t="s">
        <v>513</v>
      </c>
    </row>
    <row r="36" spans="1:7">
      <c r="A36" s="971"/>
      <c r="B36" s="207" t="s">
        <v>373</v>
      </c>
      <c r="C36" s="206"/>
      <c r="D36" s="206"/>
      <c r="E36" s="206"/>
      <c r="F36" s="206"/>
      <c r="G36" s="974"/>
    </row>
    <row r="37" spans="1:7">
      <c r="A37" s="971"/>
      <c r="B37" s="207" t="s">
        <v>372</v>
      </c>
      <c r="C37" s="206"/>
      <c r="D37" s="206"/>
      <c r="E37" s="206"/>
      <c r="F37" s="206"/>
      <c r="G37" s="974"/>
    </row>
    <row r="38" spans="1:7">
      <c r="A38" s="971"/>
      <c r="B38" s="207" t="s">
        <v>371</v>
      </c>
      <c r="C38" s="206"/>
      <c r="D38" s="206"/>
      <c r="E38" s="206"/>
      <c r="F38" s="206"/>
      <c r="G38" s="974"/>
    </row>
    <row r="39" spans="1:7">
      <c r="A39" s="971"/>
      <c r="B39" s="207" t="s">
        <v>370</v>
      </c>
      <c r="C39" s="206"/>
      <c r="D39" s="206"/>
      <c r="E39" s="206"/>
      <c r="F39" s="206"/>
      <c r="G39" s="974"/>
    </row>
    <row r="40" spans="1:7">
      <c r="A40" s="971"/>
      <c r="B40" s="207" t="s">
        <v>369</v>
      </c>
      <c r="C40" s="206"/>
      <c r="D40" s="206"/>
      <c r="E40" s="206"/>
      <c r="F40" s="206"/>
      <c r="G40" s="974"/>
    </row>
    <row r="41" spans="1:7" ht="15.75" thickBot="1">
      <c r="A41" s="972"/>
      <c r="B41" s="205" t="s">
        <v>368</v>
      </c>
      <c r="C41" s="204"/>
      <c r="D41" s="204"/>
      <c r="E41" s="204"/>
      <c r="F41" s="204"/>
      <c r="G41" s="975"/>
    </row>
    <row r="42" spans="1:7">
      <c r="A42" s="302"/>
      <c r="B42" s="302"/>
      <c r="C42" s="302"/>
      <c r="D42" s="302"/>
      <c r="E42" s="302"/>
      <c r="F42" s="302"/>
      <c r="G42" s="302"/>
    </row>
    <row r="43" spans="1:7">
      <c r="A43" s="302"/>
      <c r="B43" s="302"/>
      <c r="C43" s="302"/>
      <c r="D43" s="302"/>
      <c r="E43" s="302"/>
      <c r="F43" s="302"/>
      <c r="G43" s="302"/>
    </row>
    <row r="44" spans="1:7">
      <c r="A44" s="302"/>
      <c r="B44" s="302"/>
      <c r="C44" s="302"/>
      <c r="D44" s="302"/>
      <c r="E44" s="302"/>
      <c r="F44" s="302"/>
      <c r="G44" s="302"/>
    </row>
    <row r="45" spans="1:7">
      <c r="A45" s="302"/>
      <c r="B45" s="302"/>
      <c r="C45" s="302"/>
      <c r="D45" s="302"/>
      <c r="E45" s="302"/>
      <c r="F45" s="302"/>
      <c r="G45" s="302"/>
    </row>
    <row r="46" spans="1:7">
      <c r="A46" s="302"/>
      <c r="B46" s="302"/>
      <c r="C46" s="302"/>
      <c r="D46" s="302"/>
      <c r="E46" s="302"/>
      <c r="F46" s="302"/>
      <c r="G46" s="302"/>
    </row>
    <row r="47" spans="1:7">
      <c r="A47" s="302"/>
      <c r="B47" s="302"/>
      <c r="C47" s="302"/>
      <c r="D47" s="302"/>
      <c r="E47" s="302"/>
      <c r="F47" s="302"/>
      <c r="G47" s="302"/>
    </row>
    <row r="48" spans="1:7">
      <c r="A48" s="302"/>
      <c r="B48" s="302"/>
      <c r="C48" s="302"/>
      <c r="D48" s="302"/>
      <c r="E48" s="302"/>
      <c r="F48" s="302"/>
      <c r="G48" s="302"/>
    </row>
    <row r="49" spans="1:7">
      <c r="A49" s="302"/>
      <c r="B49" s="302"/>
      <c r="C49" s="302"/>
      <c r="D49" s="302"/>
      <c r="E49" s="302"/>
      <c r="F49" s="302"/>
      <c r="G49" s="302"/>
    </row>
    <row r="50" spans="1:7">
      <c r="A50" s="302"/>
      <c r="B50" s="302"/>
      <c r="C50" s="302"/>
      <c r="D50" s="302"/>
      <c r="E50" s="302"/>
      <c r="F50" s="302"/>
      <c r="G50" s="302"/>
    </row>
    <row r="51" spans="1:7">
      <c r="A51" s="302"/>
      <c r="B51" s="302"/>
      <c r="C51" s="302"/>
      <c r="D51" s="302"/>
      <c r="E51" s="302"/>
      <c r="F51" s="302"/>
      <c r="G51" s="302"/>
    </row>
    <row r="52" spans="1:7">
      <c r="A52" s="302"/>
      <c r="B52" s="302"/>
      <c r="C52" s="302"/>
      <c r="D52" s="302"/>
      <c r="E52" s="302"/>
      <c r="F52" s="302"/>
      <c r="G52" s="302"/>
    </row>
    <row r="53" spans="1:7">
      <c r="A53" s="302"/>
      <c r="B53" s="302"/>
      <c r="C53" s="302"/>
      <c r="D53" s="302"/>
      <c r="E53" s="302"/>
      <c r="F53" s="302"/>
      <c r="G53" s="302"/>
    </row>
  </sheetData>
  <mergeCells count="15">
    <mergeCell ref="A7:F7"/>
    <mergeCell ref="A1:B1"/>
    <mergeCell ref="A3:D3"/>
    <mergeCell ref="A4:C5"/>
    <mergeCell ref="G4:G5"/>
    <mergeCell ref="A6:B6"/>
    <mergeCell ref="A35:A41"/>
    <mergeCell ref="G35:G41"/>
    <mergeCell ref="G10:G26"/>
    <mergeCell ref="A27:A31"/>
    <mergeCell ref="G27:G31"/>
    <mergeCell ref="G32:G34"/>
    <mergeCell ref="A32:A34"/>
    <mergeCell ref="A8:A26"/>
    <mergeCell ref="B8:B9"/>
  </mergeCells>
  <pageMargins left="0.7" right="0.7" top="0.78740157499999996" bottom="0.78740157499999996"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29"/>
  <dimension ref="A1:U88"/>
  <sheetViews>
    <sheetView zoomScale="80" zoomScaleNormal="80" workbookViewId="0">
      <selection sqref="A1:D1"/>
    </sheetView>
  </sheetViews>
  <sheetFormatPr defaultRowHeight="15"/>
  <cols>
    <col min="1" max="1" width="70.7109375" customWidth="1"/>
    <col min="2" max="9" width="16.7109375" customWidth="1"/>
    <col min="10" max="10" width="15.7109375" customWidth="1"/>
    <col min="13" max="13" width="22.28515625" customWidth="1"/>
  </cols>
  <sheetData>
    <row r="1" spans="1:21">
      <c r="A1" s="86" t="s">
        <v>454</v>
      </c>
      <c r="B1" s="85"/>
      <c r="C1" s="85"/>
      <c r="D1" s="85"/>
      <c r="E1" s="85"/>
      <c r="F1" s="85"/>
      <c r="G1" s="85"/>
      <c r="H1" s="85"/>
      <c r="I1" s="85"/>
      <c r="J1" s="84"/>
    </row>
    <row r="2" spans="1:21" ht="15.75" thickBot="1">
      <c r="A2" s="83" t="s">
        <v>314</v>
      </c>
      <c r="B2" s="82"/>
      <c r="C2" s="82"/>
      <c r="D2" s="82"/>
      <c r="E2" s="82"/>
      <c r="F2" s="82"/>
      <c r="G2" s="82"/>
      <c r="H2" s="82"/>
      <c r="I2" s="82"/>
      <c r="J2" s="81"/>
    </row>
    <row r="3" spans="1:21" ht="15.75" thickBot="1">
      <c r="A3" s="986"/>
      <c r="B3" s="986"/>
      <c r="C3" s="986"/>
      <c r="D3" s="986"/>
      <c r="E3" s="986"/>
      <c r="F3" s="986"/>
      <c r="G3" s="986"/>
      <c r="H3" s="986"/>
      <c r="I3" s="986"/>
      <c r="J3" s="986"/>
    </row>
    <row r="4" spans="1:21" ht="15" customHeight="1">
      <c r="A4" s="654" t="s">
        <v>314</v>
      </c>
      <c r="B4" s="680"/>
      <c r="C4" s="680"/>
      <c r="D4" s="680"/>
      <c r="E4" s="680"/>
      <c r="F4" s="680"/>
      <c r="G4" s="680"/>
      <c r="H4" s="680"/>
      <c r="I4" s="690"/>
      <c r="J4" s="650" t="s">
        <v>487</v>
      </c>
    </row>
    <row r="5" spans="1:21" ht="20.100000000000001" customHeight="1">
      <c r="A5" s="681"/>
      <c r="B5" s="682"/>
      <c r="C5" s="682"/>
      <c r="D5" s="682"/>
      <c r="E5" s="682"/>
      <c r="F5" s="682"/>
      <c r="G5" s="682"/>
      <c r="H5" s="682"/>
      <c r="I5" s="691"/>
      <c r="J5" s="987"/>
    </row>
    <row r="6" spans="1:21" ht="20.100000000000001" customHeight="1" thickBot="1">
      <c r="A6" s="697"/>
      <c r="B6" s="698"/>
      <c r="C6" s="698"/>
      <c r="D6" s="698"/>
      <c r="E6" s="698"/>
      <c r="F6" s="698"/>
      <c r="G6" s="698"/>
      <c r="H6" s="698"/>
      <c r="I6" s="985"/>
      <c r="J6" s="651"/>
    </row>
    <row r="7" spans="1:21" ht="15.75" thickBot="1">
      <c r="A7" s="254" t="e">
        <f>Obsah!#REF!</f>
        <v>#REF!</v>
      </c>
      <c r="B7" s="111"/>
      <c r="C7" s="170" t="e">
        <f>Obsah!#REF!</f>
        <v>#REF!</v>
      </c>
      <c r="D7" s="108"/>
      <c r="E7" s="108"/>
      <c r="F7" s="108"/>
      <c r="G7" s="108"/>
      <c r="H7" s="108"/>
      <c r="I7" s="108"/>
      <c r="J7" s="218"/>
    </row>
    <row r="8" spans="1:21" ht="15" customHeight="1">
      <c r="A8" s="818" t="s">
        <v>435</v>
      </c>
      <c r="B8" s="990" t="s">
        <v>110</v>
      </c>
      <c r="C8" s="991"/>
      <c r="D8" s="993" t="s">
        <v>109</v>
      </c>
      <c r="E8" s="994"/>
      <c r="F8" s="988" t="s">
        <v>108</v>
      </c>
      <c r="G8" s="992"/>
      <c r="H8" s="988" t="s">
        <v>107</v>
      </c>
      <c r="I8" s="989"/>
      <c r="J8" s="997" t="s">
        <v>392</v>
      </c>
    </row>
    <row r="9" spans="1:21" ht="45" customHeight="1" thickBot="1">
      <c r="A9" s="995"/>
      <c r="B9" s="759" t="s">
        <v>106</v>
      </c>
      <c r="C9" s="1001"/>
      <c r="D9" s="759" t="s">
        <v>106</v>
      </c>
      <c r="E9" s="761"/>
      <c r="F9" s="759" t="s">
        <v>106</v>
      </c>
      <c r="G9" s="1001"/>
      <c r="H9" s="759" t="s">
        <v>106</v>
      </c>
      <c r="I9" s="760"/>
      <c r="J9" s="998"/>
      <c r="K9" s="2"/>
      <c r="L9" s="2"/>
      <c r="M9" s="2"/>
      <c r="N9" s="2"/>
      <c r="O9" s="2"/>
      <c r="P9" s="2"/>
      <c r="Q9" s="2"/>
      <c r="R9" s="2"/>
      <c r="S9" s="2"/>
      <c r="T9" s="2"/>
    </row>
    <row r="10" spans="1:21" ht="30" customHeight="1" thickBot="1">
      <c r="A10" s="996"/>
      <c r="B10" s="80" t="s">
        <v>117</v>
      </c>
      <c r="C10" s="79" t="s">
        <v>116</v>
      </c>
      <c r="D10" s="77" t="s">
        <v>117</v>
      </c>
      <c r="E10" s="78" t="s">
        <v>116</v>
      </c>
      <c r="F10" s="252" t="s">
        <v>117</v>
      </c>
      <c r="G10" s="253" t="s">
        <v>116</v>
      </c>
      <c r="H10" s="252" t="s">
        <v>117</v>
      </c>
      <c r="I10" s="269" t="s">
        <v>116</v>
      </c>
      <c r="J10" s="999"/>
      <c r="K10" s="217"/>
      <c r="L10" s="217"/>
      <c r="M10" s="217"/>
      <c r="N10" s="217"/>
      <c r="O10" s="217"/>
      <c r="P10" s="217"/>
      <c r="Q10" s="217"/>
      <c r="R10" s="217"/>
      <c r="S10" s="217"/>
      <c r="T10" s="217"/>
      <c r="U10" s="217"/>
    </row>
    <row r="11" spans="1:21">
      <c r="A11" s="72" t="s">
        <v>115</v>
      </c>
      <c r="B11" s="74"/>
      <c r="C11" s="75"/>
      <c r="D11" s="73"/>
      <c r="E11" s="76"/>
      <c r="F11" s="74"/>
      <c r="G11" s="75"/>
      <c r="H11" s="74"/>
      <c r="I11" s="270"/>
      <c r="J11" s="999"/>
      <c r="K11" s="217"/>
      <c r="L11" s="217"/>
      <c r="M11" s="217"/>
      <c r="N11" s="217"/>
      <c r="O11" s="217"/>
      <c r="P11" s="217"/>
      <c r="Q11" s="217"/>
      <c r="R11" s="217"/>
      <c r="S11" s="217"/>
      <c r="T11" s="217"/>
      <c r="U11" s="217"/>
    </row>
    <row r="12" spans="1:21">
      <c r="A12" s="72" t="s">
        <v>114</v>
      </c>
      <c r="B12" s="70"/>
      <c r="C12" s="68"/>
      <c r="D12" s="69"/>
      <c r="E12" s="71"/>
      <c r="F12" s="70"/>
      <c r="G12" s="68"/>
      <c r="H12" s="70"/>
      <c r="I12" s="69"/>
      <c r="J12" s="999"/>
      <c r="K12" s="217"/>
      <c r="L12" s="217"/>
      <c r="M12" s="217"/>
      <c r="N12" s="217"/>
      <c r="O12" s="217"/>
      <c r="P12" s="217"/>
      <c r="Q12" s="217"/>
      <c r="R12" s="217"/>
      <c r="S12" s="217"/>
      <c r="T12" s="217"/>
      <c r="U12" s="217"/>
    </row>
    <row r="13" spans="1:21">
      <c r="A13" s="72" t="s">
        <v>113</v>
      </c>
      <c r="B13" s="70"/>
      <c r="C13" s="68"/>
      <c r="D13" s="69"/>
      <c r="E13" s="71"/>
      <c r="F13" s="70"/>
      <c r="G13" s="68"/>
      <c r="H13" s="70"/>
      <c r="I13" s="69"/>
      <c r="J13" s="999"/>
      <c r="K13" s="217"/>
      <c r="L13" s="217"/>
      <c r="M13" s="217"/>
      <c r="N13" s="217"/>
      <c r="O13" s="217"/>
      <c r="P13" s="217"/>
      <c r="Q13" s="217"/>
      <c r="R13" s="217"/>
      <c r="S13" s="217"/>
      <c r="T13" s="217"/>
      <c r="U13" s="217"/>
    </row>
    <row r="14" spans="1:21" ht="15" customHeight="1" thickBot="1">
      <c r="A14" s="67" t="s">
        <v>112</v>
      </c>
      <c r="B14" s="65"/>
      <c r="C14" s="63"/>
      <c r="D14" s="64"/>
      <c r="E14" s="66"/>
      <c r="F14" s="65"/>
      <c r="G14" s="63"/>
      <c r="H14" s="65"/>
      <c r="I14" s="64"/>
      <c r="J14" s="1000"/>
      <c r="K14" s="217"/>
      <c r="L14" s="217"/>
      <c r="M14" s="217"/>
      <c r="N14" s="217"/>
      <c r="O14" s="217"/>
      <c r="P14" s="217"/>
      <c r="Q14" s="217"/>
      <c r="R14" s="217"/>
      <c r="S14" s="217"/>
      <c r="T14" s="217"/>
      <c r="U14" s="217"/>
    </row>
    <row r="15" spans="1:21" ht="15" customHeight="1">
      <c r="A15" s="216"/>
      <c r="B15" s="216"/>
      <c r="C15" s="216"/>
      <c r="D15" s="216"/>
      <c r="E15" s="216"/>
      <c r="F15" s="216"/>
      <c r="G15" s="216"/>
      <c r="H15" s="216"/>
      <c r="I15" s="216"/>
      <c r="J15" s="215"/>
      <c r="K15" s="217"/>
      <c r="L15" s="217"/>
      <c r="M15" s="217"/>
      <c r="N15" s="217"/>
      <c r="O15" s="217"/>
      <c r="P15" s="217"/>
      <c r="Q15" s="217"/>
      <c r="R15" s="217"/>
      <c r="S15" s="217"/>
      <c r="T15" s="217"/>
      <c r="U15" s="217"/>
    </row>
    <row r="16" spans="1:21" ht="12" customHeight="1">
      <c r="A16" s="216"/>
      <c r="B16" s="216"/>
      <c r="C16" s="216"/>
      <c r="D16" s="216"/>
      <c r="E16" s="216"/>
      <c r="F16" s="216"/>
      <c r="G16" s="216"/>
      <c r="H16" s="216"/>
      <c r="I16" s="216"/>
      <c r="J16" s="215"/>
      <c r="K16" s="217"/>
      <c r="L16" s="217"/>
      <c r="M16" s="217"/>
      <c r="N16" s="217"/>
      <c r="O16" s="217"/>
      <c r="P16" s="217"/>
      <c r="Q16" s="217"/>
      <c r="R16" s="217"/>
      <c r="S16" s="217"/>
      <c r="T16" s="217"/>
      <c r="U16" s="217"/>
    </row>
    <row r="17" spans="1:21" ht="15" customHeight="1">
      <c r="A17" s="216"/>
      <c r="B17" s="216"/>
      <c r="C17" s="216"/>
      <c r="D17" s="216"/>
      <c r="E17" s="216"/>
      <c r="F17" s="216"/>
      <c r="G17" s="216"/>
      <c r="H17" s="216"/>
      <c r="I17" s="216"/>
      <c r="J17" s="215"/>
      <c r="K17" s="217"/>
      <c r="L17" s="217"/>
      <c r="M17" s="217"/>
      <c r="N17" s="217"/>
      <c r="O17" s="217"/>
      <c r="P17" s="217"/>
      <c r="Q17" s="217"/>
      <c r="R17" s="217"/>
      <c r="S17" s="217"/>
      <c r="T17" s="217"/>
      <c r="U17" s="217"/>
    </row>
    <row r="18" spans="1:21" ht="15" customHeight="1">
      <c r="A18" s="216"/>
      <c r="B18" s="216"/>
      <c r="C18" s="216"/>
      <c r="D18" s="216"/>
      <c r="E18" s="216"/>
      <c r="F18" s="216"/>
      <c r="G18" s="216"/>
      <c r="H18" s="216"/>
      <c r="I18" s="216"/>
      <c r="J18" s="215"/>
      <c r="K18" s="217"/>
      <c r="L18" s="217"/>
      <c r="M18" s="217"/>
      <c r="N18" s="217"/>
      <c r="O18" s="217"/>
      <c r="P18" s="217"/>
      <c r="Q18" s="217"/>
      <c r="R18" s="217"/>
      <c r="S18" s="217"/>
      <c r="T18" s="217"/>
      <c r="U18" s="217"/>
    </row>
    <row r="19" spans="1:21" ht="15" customHeight="1">
      <c r="A19" s="216"/>
      <c r="B19" s="216"/>
      <c r="C19" s="216"/>
      <c r="D19" s="216"/>
      <c r="E19" s="216"/>
      <c r="F19" s="216"/>
      <c r="G19" s="216"/>
      <c r="H19" s="216"/>
      <c r="I19" s="216"/>
      <c r="J19" s="215"/>
      <c r="K19" s="2"/>
      <c r="L19" s="217"/>
      <c r="M19" s="217"/>
      <c r="N19" s="217"/>
      <c r="O19" s="217"/>
      <c r="P19" s="2"/>
      <c r="Q19" s="2"/>
      <c r="R19" s="2"/>
      <c r="S19" s="2"/>
      <c r="T19" s="2"/>
    </row>
    <row r="20" spans="1:21" ht="15" customHeight="1">
      <c r="A20" s="216"/>
      <c r="B20" s="216"/>
      <c r="C20" s="216"/>
      <c r="D20" s="216"/>
      <c r="E20" s="216"/>
      <c r="F20" s="216"/>
      <c r="G20" s="216"/>
      <c r="H20" s="216"/>
      <c r="I20" s="216"/>
      <c r="J20" s="215"/>
      <c r="K20" s="2"/>
      <c r="L20" s="217"/>
      <c r="M20" s="217"/>
      <c r="N20" s="217"/>
      <c r="O20" s="217"/>
      <c r="P20" s="2"/>
      <c r="Q20" s="2"/>
      <c r="R20" s="2"/>
      <c r="S20" s="2"/>
      <c r="T20" s="2"/>
    </row>
    <row r="21" spans="1:21" ht="15" customHeight="1">
      <c r="A21" s="216"/>
      <c r="B21" s="216"/>
      <c r="C21" s="216"/>
      <c r="D21" s="216"/>
      <c r="E21" s="216"/>
      <c r="F21" s="216"/>
      <c r="G21" s="216"/>
      <c r="H21" s="216"/>
      <c r="I21" s="216"/>
      <c r="J21" s="215"/>
      <c r="K21" s="2"/>
      <c r="L21" s="217"/>
      <c r="M21" s="217"/>
      <c r="N21" s="217"/>
      <c r="O21" s="217"/>
      <c r="P21" s="2"/>
      <c r="Q21" s="2"/>
      <c r="R21" s="2"/>
      <c r="S21" s="2"/>
      <c r="T21" s="2"/>
    </row>
    <row r="22" spans="1:21" ht="15" customHeight="1">
      <c r="A22" s="216"/>
      <c r="B22" s="216"/>
      <c r="C22" s="216"/>
      <c r="D22" s="216"/>
      <c r="E22" s="216"/>
      <c r="F22" s="216"/>
      <c r="G22" s="216"/>
      <c r="H22" s="216"/>
      <c r="I22" s="216"/>
      <c r="J22" s="215"/>
      <c r="K22" s="2"/>
      <c r="L22" s="217"/>
      <c r="M22" s="217"/>
      <c r="N22" s="217"/>
      <c r="O22" s="217"/>
      <c r="P22" s="2"/>
      <c r="Q22" s="2"/>
      <c r="R22" s="2"/>
      <c r="S22" s="2"/>
      <c r="T22" s="2"/>
    </row>
    <row r="23" spans="1:21" ht="15" customHeight="1">
      <c r="A23" s="216"/>
      <c r="B23" s="216"/>
      <c r="C23" s="216"/>
      <c r="D23" s="216"/>
      <c r="E23" s="216"/>
      <c r="F23" s="216"/>
      <c r="G23" s="216"/>
      <c r="H23" s="216"/>
      <c r="I23" s="216"/>
      <c r="J23" s="215"/>
      <c r="K23" s="2"/>
      <c r="L23" s="217"/>
      <c r="M23" s="217"/>
      <c r="N23" s="217"/>
      <c r="O23" s="217"/>
      <c r="P23" s="2"/>
      <c r="Q23" s="2"/>
      <c r="R23" s="2"/>
      <c r="S23" s="2"/>
      <c r="T23" s="2"/>
    </row>
    <row r="24" spans="1:21" ht="15" customHeight="1">
      <c r="A24" s="216"/>
      <c r="B24" s="216"/>
      <c r="C24" s="216"/>
      <c r="D24" s="216"/>
      <c r="E24" s="216"/>
      <c r="F24" s="216"/>
      <c r="G24" s="216"/>
      <c r="H24" s="216"/>
      <c r="I24" s="216"/>
      <c r="J24" s="215"/>
      <c r="K24" s="2"/>
      <c r="L24" s="217"/>
      <c r="M24" s="217"/>
      <c r="N24" s="217"/>
      <c r="O24" s="217"/>
      <c r="P24" s="2"/>
      <c r="Q24" s="2"/>
      <c r="R24" s="2"/>
      <c r="S24" s="2"/>
      <c r="T24" s="2"/>
    </row>
    <row r="25" spans="1:21">
      <c r="A25" s="216"/>
      <c r="B25" s="216"/>
      <c r="C25" s="216"/>
      <c r="D25" s="216"/>
      <c r="E25" s="216"/>
      <c r="F25" s="216"/>
      <c r="G25" s="216"/>
      <c r="H25" s="216"/>
      <c r="I25" s="216"/>
      <c r="J25" s="215"/>
      <c r="K25" s="2"/>
      <c r="L25" s="217"/>
      <c r="M25" s="217"/>
      <c r="N25" s="217"/>
      <c r="O25" s="217"/>
      <c r="P25" s="2"/>
      <c r="Q25" s="2"/>
      <c r="R25" s="2"/>
      <c r="S25" s="2"/>
      <c r="T25" s="2"/>
    </row>
    <row r="26" spans="1:21" ht="15" customHeight="1">
      <c r="A26" s="216"/>
      <c r="B26" s="216"/>
      <c r="C26" s="216"/>
      <c r="D26" s="216"/>
      <c r="E26" s="216"/>
      <c r="F26" s="216"/>
      <c r="G26" s="216"/>
      <c r="H26" s="216"/>
      <c r="I26" s="216"/>
      <c r="J26" s="215"/>
      <c r="L26" s="217"/>
      <c r="M26" s="217"/>
      <c r="N26" s="217"/>
      <c r="O26" s="217"/>
    </row>
    <row r="27" spans="1:21">
      <c r="A27" s="216"/>
      <c r="B27" s="216"/>
      <c r="C27" s="216"/>
      <c r="D27" s="216"/>
      <c r="E27" s="216"/>
      <c r="F27" s="216"/>
      <c r="G27" s="216"/>
      <c r="H27" s="216"/>
      <c r="I27" s="216"/>
      <c r="J27" s="215"/>
    </row>
    <row r="28" spans="1:21">
      <c r="A28" s="216"/>
      <c r="B28" s="216"/>
      <c r="C28" s="216"/>
      <c r="D28" s="216"/>
      <c r="E28" s="216"/>
      <c r="F28" s="216"/>
      <c r="G28" s="216"/>
      <c r="H28" s="216"/>
      <c r="I28" s="216"/>
      <c r="J28" s="215"/>
    </row>
    <row r="29" spans="1:21">
      <c r="A29" s="216"/>
      <c r="B29" s="216"/>
      <c r="C29" s="216"/>
      <c r="D29" s="216"/>
      <c r="E29" s="216"/>
      <c r="F29" s="216"/>
      <c r="G29" s="216"/>
      <c r="H29" s="216"/>
      <c r="I29" s="216"/>
      <c r="J29" s="215"/>
    </row>
    <row r="30" spans="1:21">
      <c r="A30" s="216"/>
      <c r="B30" s="216"/>
      <c r="C30" s="216"/>
      <c r="D30" s="216"/>
      <c r="E30" s="216"/>
      <c r="F30" s="216"/>
      <c r="G30" s="216"/>
      <c r="H30" s="216"/>
      <c r="I30" s="216"/>
      <c r="J30" s="215"/>
    </row>
    <row r="31" spans="1:21">
      <c r="A31" s="216"/>
      <c r="B31" s="216"/>
      <c r="C31" s="216"/>
      <c r="D31" s="216"/>
      <c r="E31" s="216"/>
      <c r="F31" s="216"/>
      <c r="G31" s="216"/>
      <c r="H31" s="216"/>
      <c r="I31" s="216"/>
      <c r="J31" s="215"/>
    </row>
    <row r="32" spans="1:21">
      <c r="A32" s="216"/>
      <c r="B32" s="216"/>
      <c r="C32" s="216"/>
      <c r="D32" s="216"/>
      <c r="E32" s="216"/>
      <c r="F32" s="216"/>
      <c r="G32" s="216"/>
      <c r="H32" s="216"/>
      <c r="I32" s="216"/>
      <c r="J32" s="215"/>
    </row>
    <row r="33" spans="1:10">
      <c r="A33" s="216"/>
      <c r="B33" s="216"/>
      <c r="C33" s="216"/>
      <c r="D33" s="216"/>
      <c r="E33" s="216"/>
      <c r="F33" s="216"/>
      <c r="G33" s="216"/>
      <c r="H33" s="216"/>
      <c r="I33" s="216"/>
      <c r="J33" s="215"/>
    </row>
    <row r="34" spans="1:10">
      <c r="A34" s="216"/>
      <c r="B34" s="216"/>
      <c r="C34" s="216"/>
      <c r="D34" s="216"/>
      <c r="E34" s="216"/>
      <c r="F34" s="216"/>
      <c r="G34" s="216"/>
      <c r="H34" s="216"/>
      <c r="I34" s="216"/>
      <c r="J34" s="215"/>
    </row>
    <row r="35" spans="1:10">
      <c r="A35" s="216"/>
      <c r="B35" s="216"/>
      <c r="C35" s="216"/>
      <c r="D35" s="216"/>
      <c r="E35" s="216"/>
      <c r="F35" s="216"/>
      <c r="G35" s="216"/>
      <c r="H35" s="216"/>
      <c r="I35" s="216"/>
      <c r="J35" s="215"/>
    </row>
    <row r="36" spans="1:10">
      <c r="A36" s="216"/>
      <c r="B36" s="216"/>
      <c r="C36" s="216"/>
      <c r="D36" s="216"/>
      <c r="E36" s="216"/>
      <c r="F36" s="216"/>
      <c r="G36" s="216"/>
      <c r="H36" s="216"/>
      <c r="I36" s="216"/>
      <c r="J36" s="215"/>
    </row>
    <row r="37" spans="1:10">
      <c r="A37" s="216"/>
      <c r="B37" s="216"/>
      <c r="C37" s="216"/>
      <c r="D37" s="216"/>
      <c r="E37" s="216"/>
      <c r="F37" s="216"/>
      <c r="G37" s="216"/>
      <c r="H37" s="216"/>
      <c r="I37" s="216"/>
      <c r="J37" s="215"/>
    </row>
    <row r="38" spans="1:10">
      <c r="A38" s="216"/>
      <c r="B38" s="216"/>
      <c r="C38" s="216"/>
      <c r="D38" s="216"/>
      <c r="E38" s="216"/>
      <c r="F38" s="216"/>
      <c r="G38" s="216"/>
      <c r="H38" s="216"/>
      <c r="I38" s="216"/>
      <c r="J38" s="215"/>
    </row>
    <row r="39" spans="1:10" ht="15" customHeight="1">
      <c r="A39" s="216"/>
      <c r="B39" s="216"/>
      <c r="C39" s="216"/>
      <c r="D39" s="216"/>
      <c r="E39" s="216"/>
      <c r="F39" s="216"/>
      <c r="G39" s="216"/>
      <c r="H39" s="216"/>
      <c r="I39" s="216"/>
      <c r="J39" s="215"/>
    </row>
    <row r="40" spans="1:10">
      <c r="A40" s="216"/>
      <c r="B40" s="216"/>
      <c r="C40" s="216"/>
      <c r="D40" s="216"/>
      <c r="E40" s="216"/>
      <c r="F40" s="216"/>
      <c r="G40" s="216"/>
      <c r="H40" s="216"/>
      <c r="I40" s="216"/>
      <c r="J40" s="215"/>
    </row>
    <row r="41" spans="1:10">
      <c r="A41" s="216"/>
      <c r="B41" s="216"/>
      <c r="C41" s="216"/>
      <c r="D41" s="216"/>
      <c r="E41" s="216"/>
      <c r="F41" s="216"/>
      <c r="G41" s="216"/>
      <c r="H41" s="216"/>
      <c r="I41" s="216"/>
      <c r="J41" s="215"/>
    </row>
    <row r="42" spans="1:10">
      <c r="A42" s="216"/>
      <c r="B42" s="216"/>
      <c r="C42" s="216"/>
      <c r="D42" s="216"/>
      <c r="E42" s="216"/>
      <c r="F42" s="216"/>
      <c r="G42" s="216"/>
      <c r="H42" s="216"/>
      <c r="I42" s="216"/>
      <c r="J42" s="215"/>
    </row>
    <row r="43" spans="1:10">
      <c r="A43" s="216"/>
      <c r="B43" s="216"/>
      <c r="C43" s="216"/>
      <c r="D43" s="216"/>
      <c r="E43" s="216"/>
      <c r="F43" s="216"/>
      <c r="G43" s="216"/>
      <c r="H43" s="216"/>
      <c r="I43" s="216"/>
      <c r="J43" s="215"/>
    </row>
    <row r="44" spans="1:10" ht="15" customHeight="1">
      <c r="A44" s="216"/>
      <c r="B44" s="216"/>
      <c r="C44" s="216"/>
      <c r="D44" s="216"/>
      <c r="E44" s="216"/>
      <c r="F44" s="216"/>
      <c r="G44" s="216"/>
      <c r="H44" s="216"/>
      <c r="I44" s="216"/>
      <c r="J44" s="215"/>
    </row>
    <row r="45" spans="1:10">
      <c r="A45" s="216"/>
      <c r="B45" s="216"/>
      <c r="C45" s="216"/>
      <c r="D45" s="216"/>
      <c r="E45" s="216"/>
      <c r="F45" s="216"/>
      <c r="G45" s="216"/>
      <c r="H45" s="216"/>
      <c r="I45" s="216"/>
      <c r="J45" s="215"/>
    </row>
    <row r="46" spans="1:10">
      <c r="A46" s="216"/>
      <c r="B46" s="216"/>
      <c r="C46" s="216"/>
      <c r="D46" s="216"/>
      <c r="E46" s="216"/>
      <c r="F46" s="216"/>
      <c r="G46" s="216"/>
      <c r="H46" s="216"/>
      <c r="I46" s="216"/>
      <c r="J46" s="215"/>
    </row>
    <row r="47" spans="1:10">
      <c r="A47" s="216"/>
      <c r="B47" s="216"/>
      <c r="C47" s="216"/>
      <c r="D47" s="216"/>
      <c r="E47" s="216"/>
      <c r="F47" s="216"/>
      <c r="G47" s="216"/>
      <c r="H47" s="216"/>
      <c r="I47" s="216"/>
      <c r="J47" s="215"/>
    </row>
    <row r="48" spans="1:10">
      <c r="A48" s="216"/>
      <c r="B48" s="216"/>
      <c r="C48" s="216"/>
      <c r="D48" s="216"/>
      <c r="E48" s="216"/>
      <c r="F48" s="216"/>
      <c r="G48" s="216"/>
      <c r="H48" s="216"/>
      <c r="I48" s="216"/>
      <c r="J48" s="215"/>
    </row>
    <row r="49" spans="1:10" ht="15" customHeight="1">
      <c r="A49" s="216"/>
      <c r="B49" s="216"/>
      <c r="C49" s="216"/>
      <c r="D49" s="216"/>
      <c r="E49" s="216"/>
      <c r="F49" s="216"/>
      <c r="G49" s="216"/>
      <c r="H49" s="216"/>
      <c r="I49" s="216"/>
      <c r="J49" s="215"/>
    </row>
    <row r="50" spans="1:10">
      <c r="A50" s="216"/>
      <c r="B50" s="216"/>
      <c r="C50" s="216"/>
      <c r="D50" s="216"/>
      <c r="E50" s="216"/>
      <c r="F50" s="216"/>
      <c r="G50" s="216"/>
      <c r="H50" s="216"/>
      <c r="I50" s="216"/>
      <c r="J50" s="215"/>
    </row>
    <row r="51" spans="1:10">
      <c r="A51" s="216"/>
      <c r="B51" s="216"/>
      <c r="C51" s="216"/>
      <c r="D51" s="216"/>
      <c r="E51" s="216"/>
      <c r="F51" s="216"/>
      <c r="G51" s="216"/>
      <c r="H51" s="216"/>
      <c r="I51" s="216"/>
      <c r="J51" s="215"/>
    </row>
    <row r="52" spans="1:10">
      <c r="A52" s="216"/>
      <c r="B52" s="216"/>
      <c r="C52" s="216"/>
      <c r="D52" s="216"/>
      <c r="E52" s="216"/>
      <c r="F52" s="216"/>
      <c r="G52" s="216"/>
      <c r="H52" s="216"/>
      <c r="I52" s="216"/>
      <c r="J52" s="215"/>
    </row>
    <row r="53" spans="1:10">
      <c r="A53" s="216"/>
      <c r="B53" s="216"/>
      <c r="C53" s="216"/>
      <c r="D53" s="216"/>
      <c r="E53" s="216"/>
      <c r="F53" s="216"/>
      <c r="G53" s="216"/>
      <c r="H53" s="216"/>
      <c r="I53" s="216"/>
      <c r="J53" s="215"/>
    </row>
    <row r="54" spans="1:10">
      <c r="A54" s="216"/>
      <c r="B54" s="216"/>
      <c r="C54" s="216"/>
      <c r="D54" s="216"/>
      <c r="E54" s="216"/>
      <c r="F54" s="216"/>
      <c r="G54" s="216"/>
      <c r="H54" s="216"/>
      <c r="I54" s="216"/>
      <c r="J54" s="215"/>
    </row>
    <row r="55" spans="1:10">
      <c r="A55" s="216"/>
      <c r="B55" s="216"/>
      <c r="C55" s="216"/>
      <c r="D55" s="216"/>
      <c r="E55" s="216"/>
      <c r="F55" s="216"/>
      <c r="G55" s="216"/>
      <c r="H55" s="216"/>
      <c r="I55" s="216"/>
      <c r="J55" s="215"/>
    </row>
    <row r="56" spans="1:10">
      <c r="A56" s="216"/>
      <c r="B56" s="216"/>
      <c r="C56" s="216"/>
      <c r="D56" s="216"/>
      <c r="E56" s="216"/>
      <c r="F56" s="216"/>
      <c r="G56" s="216"/>
      <c r="H56" s="216"/>
      <c r="I56" s="216"/>
      <c r="J56" s="215"/>
    </row>
    <row r="57" spans="1:10" ht="15" customHeight="1">
      <c r="A57" s="216"/>
      <c r="B57" s="216"/>
      <c r="C57" s="216"/>
      <c r="D57" s="216"/>
      <c r="E57" s="216"/>
      <c r="F57" s="216"/>
      <c r="G57" s="216"/>
      <c r="H57" s="216"/>
      <c r="I57" s="216"/>
      <c r="J57" s="215"/>
    </row>
    <row r="58" spans="1:10" ht="15" customHeight="1">
      <c r="A58" s="216"/>
      <c r="B58" s="216"/>
      <c r="C58" s="216"/>
      <c r="D58" s="216"/>
      <c r="E58" s="216"/>
      <c r="F58" s="216"/>
      <c r="G58" s="216"/>
      <c r="H58" s="216"/>
      <c r="I58" s="216"/>
      <c r="J58" s="215"/>
    </row>
    <row r="59" spans="1:10">
      <c r="A59" s="216"/>
      <c r="B59" s="216"/>
      <c r="C59" s="216"/>
      <c r="D59" s="216"/>
      <c r="E59" s="216"/>
      <c r="F59" s="216"/>
      <c r="G59" s="216"/>
      <c r="H59" s="216"/>
      <c r="I59" s="216"/>
      <c r="J59" s="215"/>
    </row>
    <row r="60" spans="1:10" ht="15" customHeight="1">
      <c r="A60" s="216"/>
      <c r="B60" s="216"/>
      <c r="C60" s="216"/>
      <c r="D60" s="216"/>
      <c r="E60" s="216"/>
      <c r="F60" s="216"/>
      <c r="G60" s="216"/>
      <c r="H60" s="216"/>
      <c r="I60" s="216"/>
      <c r="J60" s="215"/>
    </row>
    <row r="61" spans="1:10" ht="15" customHeight="1">
      <c r="A61" s="216"/>
      <c r="B61" s="216"/>
      <c r="C61" s="216"/>
      <c r="D61" s="216"/>
      <c r="E61" s="216"/>
      <c r="F61" s="216"/>
      <c r="G61" s="216"/>
      <c r="H61" s="216"/>
      <c r="I61" s="216"/>
      <c r="J61" s="215"/>
    </row>
    <row r="62" spans="1:10" ht="15" customHeight="1">
      <c r="A62" s="216"/>
      <c r="B62" s="216"/>
      <c r="C62" s="216"/>
      <c r="D62" s="216"/>
      <c r="E62" s="216"/>
      <c r="F62" s="216"/>
      <c r="G62" s="216"/>
      <c r="H62" s="216"/>
      <c r="I62" s="216"/>
      <c r="J62" s="215"/>
    </row>
    <row r="63" spans="1:10" ht="15" customHeight="1">
      <c r="A63" s="216"/>
      <c r="B63" s="216"/>
      <c r="C63" s="216"/>
      <c r="D63" s="216"/>
      <c r="E63" s="216"/>
      <c r="F63" s="216"/>
      <c r="G63" s="216"/>
      <c r="H63" s="216"/>
      <c r="I63" s="216"/>
      <c r="J63" s="215"/>
    </row>
    <row r="64" spans="1:10">
      <c r="A64" s="216"/>
      <c r="B64" s="216"/>
      <c r="C64" s="216"/>
      <c r="D64" s="216"/>
      <c r="E64" s="216"/>
      <c r="F64" s="216"/>
      <c r="G64" s="216"/>
      <c r="H64" s="216"/>
      <c r="I64" s="216"/>
      <c r="J64" s="215"/>
    </row>
    <row r="65" spans="1:10">
      <c r="A65" s="216"/>
      <c r="B65" s="216"/>
      <c r="C65" s="216"/>
      <c r="D65" s="216"/>
      <c r="E65" s="216"/>
      <c r="F65" s="216"/>
      <c r="G65" s="216"/>
      <c r="H65" s="216"/>
      <c r="I65" s="216"/>
      <c r="J65" s="215"/>
    </row>
    <row r="66" spans="1:10">
      <c r="A66" s="216"/>
      <c r="B66" s="216"/>
      <c r="C66" s="216"/>
      <c r="D66" s="216"/>
      <c r="E66" s="216"/>
      <c r="F66" s="216"/>
      <c r="G66" s="216"/>
      <c r="H66" s="216"/>
      <c r="I66" s="216"/>
      <c r="J66" s="215"/>
    </row>
    <row r="67" spans="1:10">
      <c r="A67" s="216"/>
      <c r="B67" s="216"/>
      <c r="C67" s="216"/>
      <c r="D67" s="216"/>
      <c r="E67" s="216"/>
      <c r="F67" s="216"/>
      <c r="G67" s="216"/>
      <c r="H67" s="216"/>
      <c r="I67" s="216"/>
      <c r="J67" s="215"/>
    </row>
    <row r="68" spans="1:10">
      <c r="A68" s="216"/>
      <c r="B68" s="216"/>
      <c r="C68" s="216"/>
      <c r="D68" s="216"/>
      <c r="E68" s="216"/>
      <c r="F68" s="216"/>
      <c r="G68" s="216"/>
      <c r="H68" s="216"/>
      <c r="I68" s="216"/>
      <c r="J68" s="215"/>
    </row>
    <row r="69" spans="1:10" ht="15" customHeight="1">
      <c r="A69" s="216"/>
      <c r="B69" s="216"/>
      <c r="C69" s="216"/>
      <c r="D69" s="216"/>
      <c r="E69" s="216"/>
      <c r="F69" s="216"/>
      <c r="G69" s="216"/>
      <c r="H69" s="216"/>
      <c r="I69" s="216"/>
      <c r="J69" s="215"/>
    </row>
    <row r="70" spans="1:10">
      <c r="A70" s="216"/>
      <c r="B70" s="216"/>
      <c r="C70" s="216"/>
      <c r="D70" s="216"/>
      <c r="E70" s="216"/>
      <c r="F70" s="216"/>
      <c r="G70" s="216"/>
      <c r="H70" s="216"/>
      <c r="I70" s="216"/>
      <c r="J70" s="215"/>
    </row>
    <row r="71" spans="1:10">
      <c r="A71" s="216"/>
      <c r="B71" s="216"/>
      <c r="C71" s="216"/>
      <c r="D71" s="216"/>
      <c r="E71" s="216"/>
      <c r="F71" s="216"/>
      <c r="G71" s="216"/>
      <c r="H71" s="216"/>
      <c r="I71" s="216"/>
      <c r="J71" s="215"/>
    </row>
    <row r="72" spans="1:10">
      <c r="A72" s="216"/>
      <c r="B72" s="216"/>
      <c r="C72" s="216"/>
      <c r="D72" s="216"/>
      <c r="E72" s="216"/>
      <c r="F72" s="216"/>
      <c r="G72" s="216"/>
      <c r="H72" s="216"/>
      <c r="I72" s="216"/>
      <c r="J72" s="215"/>
    </row>
    <row r="73" spans="1:10">
      <c r="A73" s="216"/>
      <c r="B73" s="216"/>
      <c r="C73" s="216"/>
      <c r="D73" s="216"/>
      <c r="E73" s="216"/>
      <c r="F73" s="216"/>
      <c r="G73" s="216"/>
      <c r="H73" s="216"/>
      <c r="I73" s="216"/>
      <c r="J73" s="215"/>
    </row>
    <row r="74" spans="1:10" ht="15" customHeight="1">
      <c r="A74" s="216"/>
      <c r="B74" s="216"/>
      <c r="C74" s="216"/>
      <c r="D74" s="216"/>
      <c r="E74" s="216"/>
      <c r="F74" s="216"/>
      <c r="G74" s="216"/>
      <c r="H74" s="216"/>
      <c r="I74" s="216"/>
      <c r="J74" s="215"/>
    </row>
    <row r="75" spans="1:10">
      <c r="A75" s="216"/>
      <c r="B75" s="216"/>
      <c r="C75" s="216"/>
      <c r="D75" s="216"/>
      <c r="E75" s="216"/>
      <c r="F75" s="216"/>
      <c r="G75" s="216"/>
      <c r="H75" s="216"/>
      <c r="I75" s="216"/>
      <c r="J75" s="215"/>
    </row>
    <row r="76" spans="1:10">
      <c r="A76" s="216"/>
      <c r="B76" s="216"/>
      <c r="C76" s="216"/>
      <c r="D76" s="216"/>
      <c r="E76" s="216"/>
      <c r="F76" s="216"/>
      <c r="G76" s="216"/>
      <c r="H76" s="216"/>
      <c r="I76" s="216"/>
      <c r="J76" s="215"/>
    </row>
    <row r="77" spans="1:10">
      <c r="A77" s="216"/>
      <c r="B77" s="216"/>
      <c r="C77" s="216"/>
      <c r="D77" s="216"/>
      <c r="E77" s="216"/>
      <c r="F77" s="216"/>
      <c r="G77" s="216"/>
      <c r="H77" s="216"/>
      <c r="I77" s="216"/>
      <c r="J77" s="215"/>
    </row>
    <row r="78" spans="1:10">
      <c r="A78" s="216"/>
      <c r="B78" s="216"/>
      <c r="C78" s="216"/>
      <c r="D78" s="216"/>
      <c r="E78" s="216"/>
      <c r="F78" s="216"/>
      <c r="G78" s="216"/>
      <c r="H78" s="216"/>
      <c r="I78" s="216"/>
      <c r="J78" s="215"/>
    </row>
    <row r="79" spans="1:10" ht="15" customHeight="1">
      <c r="A79" s="216"/>
      <c r="B79" s="216"/>
      <c r="C79" s="216"/>
      <c r="D79" s="216"/>
      <c r="E79" s="216"/>
      <c r="F79" s="216"/>
      <c r="G79" s="216"/>
      <c r="H79" s="216"/>
      <c r="I79" s="216"/>
      <c r="J79" s="215"/>
    </row>
    <row r="80" spans="1:10">
      <c r="A80" s="216"/>
      <c r="B80" s="216"/>
      <c r="C80" s="216"/>
      <c r="D80" s="216"/>
      <c r="E80" s="216"/>
      <c r="F80" s="216"/>
      <c r="G80" s="216"/>
      <c r="H80" s="216"/>
      <c r="I80" s="216"/>
      <c r="J80" s="215"/>
    </row>
    <row r="81" spans="1:10">
      <c r="A81" s="216"/>
      <c r="B81" s="216"/>
      <c r="C81" s="216"/>
      <c r="D81" s="216"/>
      <c r="E81" s="216"/>
      <c r="F81" s="216"/>
      <c r="G81" s="216"/>
      <c r="H81" s="216"/>
      <c r="I81" s="216"/>
      <c r="J81" s="215"/>
    </row>
    <row r="82" spans="1:10">
      <c r="A82" s="216"/>
      <c r="B82" s="216"/>
      <c r="C82" s="216"/>
      <c r="D82" s="216"/>
      <c r="E82" s="216"/>
      <c r="F82" s="216"/>
      <c r="G82" s="216"/>
      <c r="H82" s="216"/>
      <c r="I82" s="216"/>
      <c r="J82" s="215"/>
    </row>
    <row r="83" spans="1:10">
      <c r="A83" s="216"/>
      <c r="B83" s="216"/>
      <c r="C83" s="216"/>
      <c r="D83" s="216"/>
      <c r="E83" s="216"/>
      <c r="F83" s="216"/>
      <c r="G83" s="216"/>
      <c r="H83" s="216"/>
      <c r="I83" s="216"/>
      <c r="J83" s="215"/>
    </row>
    <row r="84" spans="1:10">
      <c r="A84" s="216"/>
      <c r="B84" s="216"/>
      <c r="C84" s="216"/>
      <c r="D84" s="216"/>
      <c r="E84" s="216"/>
      <c r="F84" s="216"/>
      <c r="G84" s="216"/>
      <c r="H84" s="216"/>
      <c r="I84" s="216"/>
      <c r="J84" s="215"/>
    </row>
    <row r="85" spans="1:10">
      <c r="A85" s="216"/>
      <c r="B85" s="216"/>
      <c r="C85" s="216"/>
      <c r="D85" s="216"/>
      <c r="E85" s="216"/>
      <c r="F85" s="216"/>
      <c r="G85" s="216"/>
      <c r="H85" s="216"/>
      <c r="I85" s="216"/>
      <c r="J85" s="215"/>
    </row>
    <row r="86" spans="1:10">
      <c r="A86" s="216"/>
      <c r="B86" s="216"/>
      <c r="C86" s="216"/>
      <c r="D86" s="216"/>
      <c r="E86" s="216"/>
      <c r="F86" s="216"/>
      <c r="G86" s="216"/>
      <c r="H86" s="216"/>
      <c r="I86" s="216"/>
      <c r="J86" s="215"/>
    </row>
    <row r="87" spans="1:10">
      <c r="A87" s="216"/>
      <c r="B87" s="216"/>
      <c r="C87" s="216"/>
      <c r="D87" s="216"/>
      <c r="E87" s="216"/>
      <c r="F87" s="216"/>
      <c r="G87" s="216"/>
      <c r="H87" s="216"/>
      <c r="I87" s="216"/>
      <c r="J87" s="215"/>
    </row>
    <row r="88" spans="1:10">
      <c r="J88" s="214"/>
    </row>
  </sheetData>
  <mergeCells count="13">
    <mergeCell ref="A4:I6"/>
    <mergeCell ref="A3:J3"/>
    <mergeCell ref="J4:J6"/>
    <mergeCell ref="H8:I8"/>
    <mergeCell ref="B8:C8"/>
    <mergeCell ref="F8:G8"/>
    <mergeCell ref="D8:E8"/>
    <mergeCell ref="A8:A10"/>
    <mergeCell ref="J8:J14"/>
    <mergeCell ref="B9:C9"/>
    <mergeCell ref="D9:E9"/>
    <mergeCell ref="F9:G9"/>
    <mergeCell ref="H9:I9"/>
  </mergeCells>
  <pageMargins left="0.7" right="0.7" top="0.78740157499999996" bottom="0.78740157499999996" header="0.3" footer="0.3"/>
  <pageSetup paperSize="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30">
    <tabColor theme="0"/>
  </sheetPr>
  <dimension ref="A1:Z45"/>
  <sheetViews>
    <sheetView zoomScale="80" zoomScaleNormal="80" workbookViewId="0">
      <selection sqref="A1:D1"/>
    </sheetView>
  </sheetViews>
  <sheetFormatPr defaultRowHeight="15"/>
  <cols>
    <col min="1" max="1" width="64.42578125" customWidth="1"/>
    <col min="2" max="6" width="15.7109375" customWidth="1"/>
    <col min="7" max="7" width="15" customWidth="1"/>
    <col min="8" max="26" width="16.7109375" customWidth="1"/>
  </cols>
  <sheetData>
    <row r="1" spans="1:26" ht="15" customHeight="1">
      <c r="A1" s="86" t="s">
        <v>453</v>
      </c>
      <c r="B1" s="219"/>
      <c r="C1" s="85"/>
      <c r="D1" s="85"/>
      <c r="E1" s="85"/>
      <c r="F1" s="85"/>
      <c r="G1" s="85"/>
      <c r="H1" s="228"/>
      <c r="I1" s="228"/>
      <c r="J1" s="228"/>
      <c r="K1" s="228"/>
      <c r="L1" s="228"/>
      <c r="M1" s="228"/>
      <c r="N1" s="228"/>
      <c r="O1" s="228"/>
      <c r="P1" s="228"/>
      <c r="Q1" s="228"/>
      <c r="R1" s="228"/>
      <c r="S1" s="228"/>
      <c r="T1" s="228"/>
      <c r="U1" s="228"/>
      <c r="V1" s="227"/>
      <c r="W1" s="228"/>
      <c r="X1" s="228"/>
      <c r="Y1" s="228"/>
      <c r="Z1" s="227"/>
    </row>
    <row r="2" spans="1:26" ht="15" customHeight="1" thickBot="1">
      <c r="A2" s="1002" t="s">
        <v>313</v>
      </c>
      <c r="B2" s="1003"/>
      <c r="C2" s="1003"/>
      <c r="D2" s="1003"/>
      <c r="E2" s="1003"/>
      <c r="F2" s="1003"/>
      <c r="G2" s="1003"/>
      <c r="H2" s="226"/>
      <c r="I2" s="226"/>
      <c r="J2" s="226"/>
      <c r="K2" s="226"/>
      <c r="L2" s="226"/>
      <c r="M2" s="226"/>
      <c r="N2" s="226"/>
      <c r="O2" s="226"/>
      <c r="P2" s="226"/>
      <c r="Q2" s="226"/>
      <c r="R2" s="226"/>
      <c r="S2" s="226"/>
      <c r="T2" s="226"/>
      <c r="U2" s="226"/>
      <c r="V2" s="225"/>
      <c r="W2" s="226"/>
      <c r="X2" s="226"/>
      <c r="Y2" s="226"/>
      <c r="Z2" s="225"/>
    </row>
    <row r="3" spans="1:26" ht="15" customHeight="1" thickBot="1">
      <c r="A3" s="1004"/>
      <c r="B3" s="1004"/>
      <c r="C3" s="1004"/>
      <c r="D3" s="1004"/>
      <c r="E3" s="1004"/>
      <c r="F3" s="1004"/>
      <c r="G3" s="1004"/>
    </row>
    <row r="4" spans="1:26" ht="15" customHeight="1">
      <c r="A4" s="933" t="s">
        <v>313</v>
      </c>
      <c r="B4" s="934"/>
      <c r="C4" s="934"/>
      <c r="D4" s="934"/>
      <c r="E4" s="934"/>
      <c r="F4" s="934"/>
      <c r="G4" s="934"/>
      <c r="H4" s="934"/>
      <c r="I4" s="934"/>
      <c r="J4" s="934"/>
      <c r="K4" s="934"/>
      <c r="L4" s="934"/>
      <c r="M4" s="934"/>
      <c r="N4" s="934"/>
      <c r="O4" s="934"/>
      <c r="P4" s="934"/>
      <c r="Q4" s="934"/>
      <c r="R4" s="934"/>
      <c r="S4" s="934"/>
      <c r="T4" s="934"/>
      <c r="U4" s="934"/>
      <c r="V4" s="133"/>
      <c r="W4" s="133"/>
      <c r="X4" s="133"/>
      <c r="Y4" s="133"/>
      <c r="Z4" s="650" t="s">
        <v>487</v>
      </c>
    </row>
    <row r="5" spans="1:26">
      <c r="A5" s="1005"/>
      <c r="B5" s="1006"/>
      <c r="C5" s="1006"/>
      <c r="D5" s="1006"/>
      <c r="E5" s="1006"/>
      <c r="F5" s="1006"/>
      <c r="G5" s="1006"/>
      <c r="H5" s="1006"/>
      <c r="I5" s="1006"/>
      <c r="J5" s="1006"/>
      <c r="K5" s="1006"/>
      <c r="L5" s="1006"/>
      <c r="M5" s="1006"/>
      <c r="N5" s="1006"/>
      <c r="O5" s="1006"/>
      <c r="P5" s="1006"/>
      <c r="Q5" s="1006"/>
      <c r="R5" s="1006"/>
      <c r="S5" s="1006"/>
      <c r="T5" s="1006"/>
      <c r="U5" s="1006"/>
      <c r="V5" s="299"/>
      <c r="W5" s="299"/>
      <c r="X5" s="299"/>
      <c r="Y5" s="299"/>
      <c r="Z5" s="987"/>
    </row>
    <row r="6" spans="1:26" ht="15.75" thickBot="1">
      <c r="A6" s="936"/>
      <c r="B6" s="937"/>
      <c r="C6" s="937"/>
      <c r="D6" s="937"/>
      <c r="E6" s="937"/>
      <c r="F6" s="937"/>
      <c r="G6" s="937"/>
      <c r="H6" s="937"/>
      <c r="I6" s="937"/>
      <c r="J6" s="937"/>
      <c r="K6" s="937"/>
      <c r="L6" s="937"/>
      <c r="M6" s="937"/>
      <c r="N6" s="937"/>
      <c r="O6" s="937"/>
      <c r="P6" s="937"/>
      <c r="Q6" s="937"/>
      <c r="R6" s="937"/>
      <c r="S6" s="937"/>
      <c r="T6" s="937"/>
      <c r="U6" s="937"/>
      <c r="V6" s="132"/>
      <c r="W6" s="132"/>
      <c r="X6" s="132"/>
      <c r="Y6" s="132"/>
      <c r="Z6" s="651"/>
    </row>
    <row r="7" spans="1:26" ht="15.75" thickBot="1">
      <c r="A7" s="224" t="e">
        <f>Obsah!#REF!</f>
        <v>#REF!</v>
      </c>
      <c r="B7" s="220"/>
      <c r="C7" s="223"/>
      <c r="D7" s="111"/>
      <c r="E7" s="109"/>
      <c r="F7" s="222" t="e">
        <f>Obsah!#REF!</f>
        <v>#REF!</v>
      </c>
      <c r="G7" s="221"/>
      <c r="H7" s="220"/>
      <c r="I7" s="220"/>
      <c r="J7" s="220"/>
      <c r="K7" s="220"/>
      <c r="L7" s="220"/>
      <c r="M7" s="220"/>
      <c r="N7" s="220"/>
      <c r="O7" s="220"/>
      <c r="P7" s="220"/>
      <c r="Q7" s="220"/>
      <c r="R7" s="220"/>
      <c r="S7" s="220"/>
      <c r="T7" s="220"/>
      <c r="U7" s="220"/>
      <c r="V7" s="221"/>
      <c r="W7" s="220"/>
      <c r="X7" s="220"/>
      <c r="Y7" s="220"/>
      <c r="Z7" s="15"/>
    </row>
    <row r="8" spans="1:26" ht="15.75" customHeight="1">
      <c r="A8" s="737" t="s">
        <v>437</v>
      </c>
      <c r="B8" s="753" t="s">
        <v>110</v>
      </c>
      <c r="C8" s="754"/>
      <c r="D8" s="754"/>
      <c r="E8" s="754"/>
      <c r="F8" s="754"/>
      <c r="G8" s="755"/>
      <c r="H8" s="753" t="s">
        <v>109</v>
      </c>
      <c r="I8" s="754"/>
      <c r="J8" s="754"/>
      <c r="K8" s="754"/>
      <c r="L8" s="754"/>
      <c r="M8" s="755"/>
      <c r="N8" s="753" t="s">
        <v>108</v>
      </c>
      <c r="O8" s="754"/>
      <c r="P8" s="754"/>
      <c r="Q8" s="754"/>
      <c r="R8" s="754"/>
      <c r="S8" s="754"/>
      <c r="T8" s="764" t="s">
        <v>107</v>
      </c>
      <c r="U8" s="765"/>
      <c r="V8" s="765"/>
      <c r="W8" s="765"/>
      <c r="X8" s="765"/>
      <c r="Y8" s="766"/>
      <c r="Z8" s="767" t="s">
        <v>75</v>
      </c>
    </row>
    <row r="9" spans="1:26" ht="30" customHeight="1" thickBot="1">
      <c r="A9" s="738"/>
      <c r="B9" s="756" t="s">
        <v>106</v>
      </c>
      <c r="C9" s="757"/>
      <c r="D9" s="757"/>
      <c r="E9" s="757"/>
      <c r="F9" s="757"/>
      <c r="G9" s="758"/>
      <c r="H9" s="756" t="s">
        <v>106</v>
      </c>
      <c r="I9" s="757"/>
      <c r="J9" s="757"/>
      <c r="K9" s="757"/>
      <c r="L9" s="757"/>
      <c r="M9" s="758"/>
      <c r="N9" s="756" t="s">
        <v>106</v>
      </c>
      <c r="O9" s="757"/>
      <c r="P9" s="757"/>
      <c r="Q9" s="757"/>
      <c r="R9" s="757"/>
      <c r="S9" s="757"/>
      <c r="T9" s="759" t="s">
        <v>106</v>
      </c>
      <c r="U9" s="760"/>
      <c r="V9" s="760"/>
      <c r="W9" s="760"/>
      <c r="X9" s="760"/>
      <c r="Y9" s="761"/>
      <c r="Z9" s="768"/>
    </row>
    <row r="10" spans="1:26" ht="30" customHeight="1">
      <c r="A10" s="738"/>
      <c r="B10" s="750" t="s">
        <v>123</v>
      </c>
      <c r="C10" s="742" t="s">
        <v>122</v>
      </c>
      <c r="D10" s="744" t="s">
        <v>121</v>
      </c>
      <c r="E10" s="746" t="s">
        <v>120</v>
      </c>
      <c r="F10" s="762" t="s">
        <v>436</v>
      </c>
      <c r="G10" s="775" t="s">
        <v>444</v>
      </c>
      <c r="H10" s="740" t="s">
        <v>123</v>
      </c>
      <c r="I10" s="742" t="s">
        <v>122</v>
      </c>
      <c r="J10" s="744" t="s">
        <v>121</v>
      </c>
      <c r="K10" s="746" t="s">
        <v>120</v>
      </c>
      <c r="L10" s="762" t="s">
        <v>436</v>
      </c>
      <c r="M10" s="775" t="s">
        <v>444</v>
      </c>
      <c r="N10" s="740" t="s">
        <v>123</v>
      </c>
      <c r="O10" s="742" t="s">
        <v>122</v>
      </c>
      <c r="P10" s="744" t="s">
        <v>121</v>
      </c>
      <c r="Q10" s="746" t="s">
        <v>120</v>
      </c>
      <c r="R10" s="762" t="s">
        <v>436</v>
      </c>
      <c r="S10" s="775" t="s">
        <v>444</v>
      </c>
      <c r="T10" s="773" t="s">
        <v>123</v>
      </c>
      <c r="U10" s="740" t="s">
        <v>122</v>
      </c>
      <c r="V10" s="746" t="s">
        <v>121</v>
      </c>
      <c r="W10" s="746" t="s">
        <v>120</v>
      </c>
      <c r="X10" s="746" t="s">
        <v>436</v>
      </c>
      <c r="Y10" s="762" t="s">
        <v>444</v>
      </c>
      <c r="Z10" s="768"/>
    </row>
    <row r="11" spans="1:26" ht="30" customHeight="1" thickBot="1">
      <c r="A11" s="739"/>
      <c r="B11" s="751"/>
      <c r="C11" s="743"/>
      <c r="D11" s="745"/>
      <c r="E11" s="747"/>
      <c r="F11" s="763"/>
      <c r="G11" s="776"/>
      <c r="H11" s="741"/>
      <c r="I11" s="743"/>
      <c r="J11" s="745"/>
      <c r="K11" s="747"/>
      <c r="L11" s="763"/>
      <c r="M11" s="776"/>
      <c r="N11" s="741"/>
      <c r="O11" s="743"/>
      <c r="P11" s="745"/>
      <c r="Q11" s="747"/>
      <c r="R11" s="763"/>
      <c r="S11" s="776"/>
      <c r="T11" s="774"/>
      <c r="U11" s="741"/>
      <c r="V11" s="747"/>
      <c r="W11" s="747"/>
      <c r="X11" s="747"/>
      <c r="Y11" s="763"/>
      <c r="Z11" s="768"/>
    </row>
    <row r="12" spans="1:26">
      <c r="A12" s="104" t="s">
        <v>141</v>
      </c>
      <c r="B12" s="103"/>
      <c r="C12" s="102"/>
      <c r="D12" s="101"/>
      <c r="E12" s="100"/>
      <c r="F12" s="99"/>
      <c r="G12" s="100"/>
      <c r="H12" s="103"/>
      <c r="I12" s="102"/>
      <c r="J12" s="101"/>
      <c r="K12" s="100"/>
      <c r="L12" s="99"/>
      <c r="M12" s="100"/>
      <c r="N12" s="103"/>
      <c r="O12" s="102"/>
      <c r="P12" s="101"/>
      <c r="Q12" s="100"/>
      <c r="R12" s="99"/>
      <c r="S12" s="100"/>
      <c r="T12" s="259"/>
      <c r="U12" s="260"/>
      <c r="V12" s="261"/>
      <c r="W12" s="261"/>
      <c r="X12" s="261"/>
      <c r="Y12" s="262"/>
      <c r="Z12" s="768"/>
    </row>
    <row r="13" spans="1:26">
      <c r="A13" s="98" t="s">
        <v>140</v>
      </c>
      <c r="B13" s="97"/>
      <c r="C13" s="96"/>
      <c r="D13" s="95"/>
      <c r="E13" s="94"/>
      <c r="F13" s="93"/>
      <c r="G13" s="94"/>
      <c r="H13" s="97"/>
      <c r="I13" s="96"/>
      <c r="J13" s="95"/>
      <c r="K13" s="94"/>
      <c r="L13" s="93"/>
      <c r="M13" s="94"/>
      <c r="N13" s="97"/>
      <c r="O13" s="96"/>
      <c r="P13" s="95"/>
      <c r="Q13" s="94"/>
      <c r="R13" s="93"/>
      <c r="S13" s="94"/>
      <c r="T13" s="97"/>
      <c r="U13" s="123"/>
      <c r="V13" s="94"/>
      <c r="W13" s="94"/>
      <c r="X13" s="94"/>
      <c r="Y13" s="93"/>
      <c r="Z13" s="768"/>
    </row>
    <row r="14" spans="1:26">
      <c r="A14" s="98" t="s">
        <v>139</v>
      </c>
      <c r="B14" s="97"/>
      <c r="C14" s="96"/>
      <c r="D14" s="95"/>
      <c r="E14" s="94"/>
      <c r="F14" s="93"/>
      <c r="G14" s="94"/>
      <c r="H14" s="97"/>
      <c r="I14" s="96"/>
      <c r="J14" s="95"/>
      <c r="K14" s="94"/>
      <c r="L14" s="93"/>
      <c r="M14" s="94"/>
      <c r="N14" s="97"/>
      <c r="O14" s="96"/>
      <c r="P14" s="95"/>
      <c r="Q14" s="94"/>
      <c r="R14" s="93"/>
      <c r="S14" s="94"/>
      <c r="T14" s="97"/>
      <c r="U14" s="123"/>
      <c r="V14" s="94"/>
      <c r="W14" s="94"/>
      <c r="X14" s="94"/>
      <c r="Y14" s="93"/>
      <c r="Z14" s="768"/>
    </row>
    <row r="15" spans="1:26">
      <c r="A15" s="98" t="s">
        <v>138</v>
      </c>
      <c r="B15" s="97"/>
      <c r="C15" s="96"/>
      <c r="D15" s="95"/>
      <c r="E15" s="94"/>
      <c r="F15" s="93"/>
      <c r="G15" s="94"/>
      <c r="H15" s="97"/>
      <c r="I15" s="96"/>
      <c r="J15" s="95"/>
      <c r="K15" s="94"/>
      <c r="L15" s="93"/>
      <c r="M15" s="94"/>
      <c r="N15" s="97"/>
      <c r="O15" s="96"/>
      <c r="P15" s="95"/>
      <c r="Q15" s="94"/>
      <c r="R15" s="93"/>
      <c r="S15" s="94"/>
      <c r="T15" s="97"/>
      <c r="U15" s="123"/>
      <c r="V15" s="94"/>
      <c r="W15" s="94"/>
      <c r="X15" s="94"/>
      <c r="Y15" s="93"/>
      <c r="Z15" s="768"/>
    </row>
    <row r="16" spans="1:26">
      <c r="A16" s="98" t="s">
        <v>137</v>
      </c>
      <c r="B16" s="97"/>
      <c r="C16" s="96"/>
      <c r="D16" s="95"/>
      <c r="E16" s="94"/>
      <c r="F16" s="93"/>
      <c r="G16" s="94"/>
      <c r="H16" s="97"/>
      <c r="I16" s="96"/>
      <c r="J16" s="95"/>
      <c r="K16" s="94"/>
      <c r="L16" s="93"/>
      <c r="M16" s="94"/>
      <c r="N16" s="97"/>
      <c r="O16" s="96"/>
      <c r="P16" s="95"/>
      <c r="Q16" s="94"/>
      <c r="R16" s="93"/>
      <c r="S16" s="94"/>
      <c r="T16" s="97"/>
      <c r="U16" s="123"/>
      <c r="V16" s="94"/>
      <c r="W16" s="94"/>
      <c r="X16" s="94"/>
      <c r="Y16" s="93"/>
      <c r="Z16" s="768"/>
    </row>
    <row r="17" spans="1:26">
      <c r="A17" s="98" t="s">
        <v>136</v>
      </c>
      <c r="B17" s="97"/>
      <c r="C17" s="96"/>
      <c r="D17" s="95"/>
      <c r="E17" s="94"/>
      <c r="F17" s="93"/>
      <c r="G17" s="94"/>
      <c r="H17" s="97"/>
      <c r="I17" s="96"/>
      <c r="J17" s="95"/>
      <c r="K17" s="94"/>
      <c r="L17" s="93"/>
      <c r="M17" s="94"/>
      <c r="N17" s="97"/>
      <c r="O17" s="96"/>
      <c r="P17" s="95"/>
      <c r="Q17" s="94"/>
      <c r="R17" s="93"/>
      <c r="S17" s="94"/>
      <c r="T17" s="97"/>
      <c r="U17" s="123"/>
      <c r="V17" s="94"/>
      <c r="W17" s="94"/>
      <c r="X17" s="94"/>
      <c r="Y17" s="93"/>
      <c r="Z17" s="768"/>
    </row>
    <row r="18" spans="1:26">
      <c r="A18" s="98" t="s">
        <v>135</v>
      </c>
      <c r="B18" s="97"/>
      <c r="C18" s="96"/>
      <c r="D18" s="95"/>
      <c r="E18" s="94"/>
      <c r="F18" s="93"/>
      <c r="G18" s="94"/>
      <c r="H18" s="97"/>
      <c r="I18" s="96"/>
      <c r="J18" s="95"/>
      <c r="K18" s="94"/>
      <c r="L18" s="93"/>
      <c r="M18" s="94"/>
      <c r="N18" s="97"/>
      <c r="O18" s="96"/>
      <c r="P18" s="95"/>
      <c r="Q18" s="94"/>
      <c r="R18" s="93"/>
      <c r="S18" s="94"/>
      <c r="T18" s="97"/>
      <c r="U18" s="123"/>
      <c r="V18" s="94"/>
      <c r="W18" s="94"/>
      <c r="X18" s="94"/>
      <c r="Y18" s="93"/>
      <c r="Z18" s="768"/>
    </row>
    <row r="19" spans="1:26">
      <c r="A19" s="98" t="s">
        <v>134</v>
      </c>
      <c r="B19" s="97"/>
      <c r="C19" s="96"/>
      <c r="D19" s="95"/>
      <c r="E19" s="94"/>
      <c r="F19" s="93"/>
      <c r="G19" s="94"/>
      <c r="H19" s="97"/>
      <c r="I19" s="96"/>
      <c r="J19" s="95"/>
      <c r="K19" s="94"/>
      <c r="L19" s="93"/>
      <c r="M19" s="94"/>
      <c r="N19" s="97"/>
      <c r="O19" s="96"/>
      <c r="P19" s="95"/>
      <c r="Q19" s="94"/>
      <c r="R19" s="93"/>
      <c r="S19" s="94"/>
      <c r="T19" s="97"/>
      <c r="U19" s="123"/>
      <c r="V19" s="94"/>
      <c r="W19" s="94"/>
      <c r="X19" s="94"/>
      <c r="Y19" s="93"/>
      <c r="Z19" s="768"/>
    </row>
    <row r="20" spans="1:26">
      <c r="A20" s="98" t="s">
        <v>133</v>
      </c>
      <c r="B20" s="97"/>
      <c r="C20" s="96"/>
      <c r="D20" s="95"/>
      <c r="E20" s="94"/>
      <c r="F20" s="93"/>
      <c r="G20" s="94"/>
      <c r="H20" s="97"/>
      <c r="I20" s="96"/>
      <c r="J20" s="95"/>
      <c r="K20" s="94"/>
      <c r="L20" s="93"/>
      <c r="M20" s="94"/>
      <c r="N20" s="97"/>
      <c r="O20" s="96"/>
      <c r="P20" s="95"/>
      <c r="Q20" s="94"/>
      <c r="R20" s="93"/>
      <c r="S20" s="94"/>
      <c r="T20" s="97"/>
      <c r="U20" s="123"/>
      <c r="V20" s="94"/>
      <c r="W20" s="94"/>
      <c r="X20" s="94"/>
      <c r="Y20" s="93"/>
      <c r="Z20" s="768"/>
    </row>
    <row r="21" spans="1:26">
      <c r="A21" s="98" t="s">
        <v>132</v>
      </c>
      <c r="B21" s="97"/>
      <c r="C21" s="96"/>
      <c r="D21" s="95"/>
      <c r="E21" s="94"/>
      <c r="F21" s="93"/>
      <c r="G21" s="94"/>
      <c r="H21" s="97"/>
      <c r="I21" s="96"/>
      <c r="J21" s="95"/>
      <c r="K21" s="94"/>
      <c r="L21" s="93"/>
      <c r="M21" s="94"/>
      <c r="N21" s="97"/>
      <c r="O21" s="96"/>
      <c r="P21" s="95"/>
      <c r="Q21" s="94"/>
      <c r="R21" s="93"/>
      <c r="S21" s="94"/>
      <c r="T21" s="97"/>
      <c r="U21" s="123"/>
      <c r="V21" s="94"/>
      <c r="W21" s="94"/>
      <c r="X21" s="94"/>
      <c r="Y21" s="93"/>
      <c r="Z21" s="768"/>
    </row>
    <row r="22" spans="1:26">
      <c r="A22" s="98" t="s">
        <v>131</v>
      </c>
      <c r="B22" s="97"/>
      <c r="C22" s="96"/>
      <c r="D22" s="95"/>
      <c r="E22" s="94"/>
      <c r="F22" s="93"/>
      <c r="G22" s="94"/>
      <c r="H22" s="97"/>
      <c r="I22" s="96"/>
      <c r="J22" s="95"/>
      <c r="K22" s="94"/>
      <c r="L22" s="93"/>
      <c r="M22" s="94"/>
      <c r="N22" s="97"/>
      <c r="O22" s="96"/>
      <c r="P22" s="95"/>
      <c r="Q22" s="94"/>
      <c r="R22" s="93"/>
      <c r="S22" s="94"/>
      <c r="T22" s="97"/>
      <c r="U22" s="123"/>
      <c r="V22" s="94"/>
      <c r="W22" s="94"/>
      <c r="X22" s="94"/>
      <c r="Y22" s="93"/>
      <c r="Z22" s="768"/>
    </row>
    <row r="23" spans="1:26">
      <c r="A23" s="98" t="s">
        <v>130</v>
      </c>
      <c r="B23" s="97"/>
      <c r="C23" s="96"/>
      <c r="D23" s="95"/>
      <c r="E23" s="94"/>
      <c r="F23" s="93"/>
      <c r="G23" s="94"/>
      <c r="H23" s="97"/>
      <c r="I23" s="96"/>
      <c r="J23" s="95"/>
      <c r="K23" s="94"/>
      <c r="L23" s="93"/>
      <c r="M23" s="94"/>
      <c r="N23" s="97"/>
      <c r="O23" s="96"/>
      <c r="P23" s="95"/>
      <c r="Q23" s="94"/>
      <c r="R23" s="93"/>
      <c r="S23" s="94"/>
      <c r="T23" s="97"/>
      <c r="U23" s="123"/>
      <c r="V23" s="94"/>
      <c r="W23" s="94"/>
      <c r="X23" s="94"/>
      <c r="Y23" s="93"/>
      <c r="Z23" s="768"/>
    </row>
    <row r="24" spans="1:26">
      <c r="A24" s="98" t="s">
        <v>129</v>
      </c>
      <c r="B24" s="97"/>
      <c r="C24" s="96"/>
      <c r="D24" s="95"/>
      <c r="E24" s="94"/>
      <c r="F24" s="93"/>
      <c r="G24" s="94"/>
      <c r="H24" s="97"/>
      <c r="I24" s="96"/>
      <c r="J24" s="95"/>
      <c r="K24" s="94"/>
      <c r="L24" s="93"/>
      <c r="M24" s="94"/>
      <c r="N24" s="97"/>
      <c r="O24" s="96"/>
      <c r="P24" s="95"/>
      <c r="Q24" s="94"/>
      <c r="R24" s="93"/>
      <c r="S24" s="94"/>
      <c r="T24" s="97"/>
      <c r="U24" s="123"/>
      <c r="V24" s="94"/>
      <c r="W24" s="94"/>
      <c r="X24" s="94"/>
      <c r="Y24" s="93"/>
      <c r="Z24" s="768"/>
    </row>
    <row r="25" spans="1:26">
      <c r="A25" s="98" t="s">
        <v>128</v>
      </c>
      <c r="B25" s="97"/>
      <c r="C25" s="96"/>
      <c r="D25" s="95"/>
      <c r="E25" s="94"/>
      <c r="F25" s="93"/>
      <c r="G25" s="94"/>
      <c r="H25" s="97"/>
      <c r="I25" s="96"/>
      <c r="J25" s="95"/>
      <c r="K25" s="94"/>
      <c r="L25" s="93"/>
      <c r="M25" s="94"/>
      <c r="N25" s="97"/>
      <c r="O25" s="96"/>
      <c r="P25" s="95"/>
      <c r="Q25" s="94"/>
      <c r="R25" s="93"/>
      <c r="S25" s="94"/>
      <c r="T25" s="97"/>
      <c r="U25" s="123"/>
      <c r="V25" s="94"/>
      <c r="W25" s="94"/>
      <c r="X25" s="94"/>
      <c r="Y25" s="93"/>
      <c r="Z25" s="768"/>
    </row>
    <row r="26" spans="1:26">
      <c r="A26" s="98" t="s">
        <v>127</v>
      </c>
      <c r="B26" s="97"/>
      <c r="C26" s="96"/>
      <c r="D26" s="95"/>
      <c r="E26" s="94"/>
      <c r="F26" s="93"/>
      <c r="G26" s="94"/>
      <c r="H26" s="97"/>
      <c r="I26" s="96"/>
      <c r="J26" s="95"/>
      <c r="K26" s="94"/>
      <c r="L26" s="93"/>
      <c r="M26" s="94"/>
      <c r="N26" s="97"/>
      <c r="O26" s="96"/>
      <c r="P26" s="95"/>
      <c r="Q26" s="94"/>
      <c r="R26" s="93"/>
      <c r="S26" s="94"/>
      <c r="T26" s="97"/>
      <c r="U26" s="123"/>
      <c r="V26" s="94"/>
      <c r="W26" s="94"/>
      <c r="X26" s="94"/>
      <c r="Y26" s="93"/>
      <c r="Z26" s="768"/>
    </row>
    <row r="27" spans="1:26">
      <c r="A27" s="98" t="s">
        <v>126</v>
      </c>
      <c r="B27" s="97"/>
      <c r="C27" s="96"/>
      <c r="D27" s="95"/>
      <c r="E27" s="94"/>
      <c r="F27" s="93"/>
      <c r="G27" s="94"/>
      <c r="H27" s="97"/>
      <c r="I27" s="96"/>
      <c r="J27" s="95"/>
      <c r="K27" s="94"/>
      <c r="L27" s="93"/>
      <c r="M27" s="94"/>
      <c r="N27" s="97"/>
      <c r="O27" s="96"/>
      <c r="P27" s="95"/>
      <c r="Q27" s="94"/>
      <c r="R27" s="93"/>
      <c r="S27" s="94"/>
      <c r="T27" s="97"/>
      <c r="U27" s="123"/>
      <c r="V27" s="94"/>
      <c r="W27" s="94"/>
      <c r="X27" s="94"/>
      <c r="Y27" s="93"/>
      <c r="Z27" s="768"/>
    </row>
    <row r="28" spans="1:26" ht="15.75" thickBot="1">
      <c r="A28" s="92" t="s">
        <v>125</v>
      </c>
      <c r="B28" s="91"/>
      <c r="C28" s="90"/>
      <c r="D28" s="89"/>
      <c r="E28" s="88"/>
      <c r="F28" s="87"/>
      <c r="G28" s="88"/>
      <c r="H28" s="91"/>
      <c r="I28" s="90"/>
      <c r="J28" s="89"/>
      <c r="K28" s="88"/>
      <c r="L28" s="87"/>
      <c r="M28" s="88"/>
      <c r="N28" s="91"/>
      <c r="O28" s="90"/>
      <c r="P28" s="89"/>
      <c r="Q28" s="88"/>
      <c r="R28" s="87"/>
      <c r="S28" s="88"/>
      <c r="T28" s="91"/>
      <c r="U28" s="256"/>
      <c r="V28" s="88"/>
      <c r="W28" s="88"/>
      <c r="X28" s="88"/>
      <c r="Y28" s="258"/>
      <c r="Z28" s="769"/>
    </row>
    <row r="29" spans="1:26" ht="15" customHeight="1">
      <c r="A29" s="737" t="s">
        <v>440</v>
      </c>
      <c r="B29" s="753" t="s">
        <v>110</v>
      </c>
      <c r="C29" s="754"/>
      <c r="D29" s="754"/>
      <c r="E29" s="754"/>
      <c r="F29" s="754"/>
      <c r="G29" s="755"/>
      <c r="H29" s="753" t="s">
        <v>109</v>
      </c>
      <c r="I29" s="754"/>
      <c r="J29" s="754"/>
      <c r="K29" s="754"/>
      <c r="L29" s="754"/>
      <c r="M29" s="755"/>
      <c r="N29" s="753" t="s">
        <v>108</v>
      </c>
      <c r="O29" s="754"/>
      <c r="P29" s="754"/>
      <c r="Q29" s="754"/>
      <c r="R29" s="754"/>
      <c r="S29" s="754"/>
      <c r="T29" s="764" t="s">
        <v>107</v>
      </c>
      <c r="U29" s="765"/>
      <c r="V29" s="765"/>
      <c r="W29" s="765"/>
      <c r="X29" s="765"/>
      <c r="Y29" s="766"/>
      <c r="Z29" s="767" t="s">
        <v>78</v>
      </c>
    </row>
    <row r="30" spans="1:26" ht="15.75" thickBot="1">
      <c r="A30" s="738"/>
      <c r="B30" s="756" t="s">
        <v>106</v>
      </c>
      <c r="C30" s="757"/>
      <c r="D30" s="757"/>
      <c r="E30" s="757"/>
      <c r="F30" s="757"/>
      <c r="G30" s="758"/>
      <c r="H30" s="756" t="s">
        <v>106</v>
      </c>
      <c r="I30" s="757"/>
      <c r="J30" s="757"/>
      <c r="K30" s="757"/>
      <c r="L30" s="757"/>
      <c r="M30" s="758"/>
      <c r="N30" s="756" t="s">
        <v>106</v>
      </c>
      <c r="O30" s="757"/>
      <c r="P30" s="757"/>
      <c r="Q30" s="757"/>
      <c r="R30" s="757"/>
      <c r="S30" s="757"/>
      <c r="T30" s="777" t="s">
        <v>106</v>
      </c>
      <c r="U30" s="778"/>
      <c r="V30" s="778"/>
      <c r="W30" s="778"/>
      <c r="X30" s="778"/>
      <c r="Y30" s="779"/>
      <c r="Z30" s="768"/>
    </row>
    <row r="31" spans="1:26" ht="30" customHeight="1">
      <c r="A31" s="738"/>
      <c r="B31" s="740" t="s">
        <v>123</v>
      </c>
      <c r="C31" s="742" t="s">
        <v>122</v>
      </c>
      <c r="D31" s="744" t="s">
        <v>121</v>
      </c>
      <c r="E31" s="746" t="s">
        <v>120</v>
      </c>
      <c r="F31" s="762" t="s">
        <v>436</v>
      </c>
      <c r="G31" s="775" t="s">
        <v>444</v>
      </c>
      <c r="H31" s="740" t="s">
        <v>123</v>
      </c>
      <c r="I31" s="742" t="s">
        <v>122</v>
      </c>
      <c r="J31" s="744" t="s">
        <v>121</v>
      </c>
      <c r="K31" s="746" t="s">
        <v>120</v>
      </c>
      <c r="L31" s="762" t="s">
        <v>436</v>
      </c>
      <c r="M31" s="775" t="s">
        <v>444</v>
      </c>
      <c r="N31" s="740" t="s">
        <v>123</v>
      </c>
      <c r="O31" s="742" t="s">
        <v>122</v>
      </c>
      <c r="P31" s="744" t="s">
        <v>121</v>
      </c>
      <c r="Q31" s="746" t="s">
        <v>120</v>
      </c>
      <c r="R31" s="762" t="s">
        <v>436</v>
      </c>
      <c r="S31" s="775" t="s">
        <v>444</v>
      </c>
      <c r="T31" s="771" t="s">
        <v>123</v>
      </c>
      <c r="U31" s="740" t="s">
        <v>122</v>
      </c>
      <c r="V31" s="746" t="s">
        <v>121</v>
      </c>
      <c r="W31" s="746" t="s">
        <v>120</v>
      </c>
      <c r="X31" s="746" t="s">
        <v>436</v>
      </c>
      <c r="Y31" s="762" t="s">
        <v>444</v>
      </c>
      <c r="Z31" s="768"/>
    </row>
    <row r="32" spans="1:26" ht="30" customHeight="1" thickBot="1">
      <c r="A32" s="739"/>
      <c r="B32" s="741"/>
      <c r="C32" s="743"/>
      <c r="D32" s="745"/>
      <c r="E32" s="747"/>
      <c r="F32" s="763"/>
      <c r="G32" s="776"/>
      <c r="H32" s="741"/>
      <c r="I32" s="743"/>
      <c r="J32" s="745"/>
      <c r="K32" s="747"/>
      <c r="L32" s="763"/>
      <c r="M32" s="776"/>
      <c r="N32" s="741"/>
      <c r="O32" s="743"/>
      <c r="P32" s="745"/>
      <c r="Q32" s="747"/>
      <c r="R32" s="763"/>
      <c r="S32" s="776"/>
      <c r="T32" s="772"/>
      <c r="U32" s="741"/>
      <c r="V32" s="747"/>
      <c r="W32" s="747"/>
      <c r="X32" s="747"/>
      <c r="Y32" s="763"/>
      <c r="Z32" s="768"/>
    </row>
    <row r="33" spans="1:26" ht="15.75" thickBot="1">
      <c r="A33" s="98" t="s">
        <v>119</v>
      </c>
      <c r="B33" s="259"/>
      <c r="C33" s="272"/>
      <c r="D33" s="273"/>
      <c r="E33" s="261"/>
      <c r="F33" s="262"/>
      <c r="G33" s="261"/>
      <c r="H33" s="259"/>
      <c r="I33" s="272"/>
      <c r="J33" s="273"/>
      <c r="K33" s="261"/>
      <c r="L33" s="262"/>
      <c r="M33" s="261"/>
      <c r="N33" s="259"/>
      <c r="O33" s="272"/>
      <c r="P33" s="273"/>
      <c r="Q33" s="261"/>
      <c r="R33" s="262"/>
      <c r="S33" s="261"/>
      <c r="T33" s="259"/>
      <c r="U33" s="260"/>
      <c r="V33" s="261"/>
      <c r="W33" s="261"/>
      <c r="X33" s="261"/>
      <c r="Y33" s="271"/>
      <c r="Z33" s="768"/>
    </row>
    <row r="34" spans="1:26" ht="15.75" thickBot="1">
      <c r="A34" s="92" t="s">
        <v>118</v>
      </c>
      <c r="B34" s="91"/>
      <c r="C34" s="90"/>
      <c r="D34" s="89"/>
      <c r="E34" s="88"/>
      <c r="F34" s="87"/>
      <c r="G34" s="88"/>
      <c r="H34" s="91"/>
      <c r="I34" s="90"/>
      <c r="J34" s="89"/>
      <c r="K34" s="88"/>
      <c r="L34" s="87"/>
      <c r="M34" s="88"/>
      <c r="N34" s="91"/>
      <c r="O34" s="90"/>
      <c r="P34" s="89"/>
      <c r="Q34" s="88"/>
      <c r="R34" s="87"/>
      <c r="S34" s="88"/>
      <c r="T34" s="67"/>
      <c r="U34" s="256"/>
      <c r="V34" s="88"/>
      <c r="W34" s="88"/>
      <c r="X34" s="88"/>
      <c r="Y34" s="271"/>
      <c r="Z34" s="769"/>
    </row>
    <row r="41" spans="1:26">
      <c r="B41" s="1"/>
      <c r="C41" s="1"/>
      <c r="D41" s="1"/>
      <c r="E41" s="1"/>
      <c r="F41" s="1"/>
      <c r="G41" s="1"/>
      <c r="H41" s="1"/>
    </row>
    <row r="42" spans="1:26">
      <c r="B42" s="300"/>
      <c r="C42" s="300"/>
      <c r="D42" s="301"/>
      <c r="E42" s="301"/>
      <c r="F42" s="301"/>
      <c r="G42" s="301"/>
      <c r="H42" s="1"/>
    </row>
    <row r="43" spans="1:26">
      <c r="B43" s="300"/>
      <c r="C43" s="300"/>
      <c r="D43" s="301"/>
      <c r="E43" s="301"/>
      <c r="F43" s="301"/>
      <c r="G43" s="301"/>
      <c r="H43" s="1"/>
    </row>
    <row r="44" spans="1:26">
      <c r="B44" s="1"/>
      <c r="C44" s="1"/>
      <c r="D44" s="1"/>
      <c r="E44" s="1"/>
      <c r="F44" s="1"/>
      <c r="G44" s="1"/>
      <c r="H44" s="1"/>
    </row>
    <row r="45" spans="1:26">
      <c r="B45" s="1"/>
      <c r="C45" s="1"/>
      <c r="D45" s="1"/>
      <c r="E45" s="1"/>
      <c r="F45" s="1"/>
      <c r="G45" s="1"/>
      <c r="H45" s="1"/>
    </row>
  </sheetData>
  <mergeCells count="72">
    <mergeCell ref="Z29:Z34"/>
    <mergeCell ref="B31:B32"/>
    <mergeCell ref="C31:C32"/>
    <mergeCell ref="D31:D32"/>
    <mergeCell ref="E31:E32"/>
    <mergeCell ref="F31:F32"/>
    <mergeCell ref="Q31:Q32"/>
    <mergeCell ref="R31:R32"/>
    <mergeCell ref="G31:G32"/>
    <mergeCell ref="H31:H32"/>
    <mergeCell ref="H29:M29"/>
    <mergeCell ref="N29:S29"/>
    <mergeCell ref="P31:P32"/>
    <mergeCell ref="S31:S32"/>
    <mergeCell ref="V31:V32"/>
    <mergeCell ref="W31:W32"/>
    <mergeCell ref="A29:A32"/>
    <mergeCell ref="K31:K32"/>
    <mergeCell ref="I31:I32"/>
    <mergeCell ref="J31:J32"/>
    <mergeCell ref="L31:L32"/>
    <mergeCell ref="B29:G29"/>
    <mergeCell ref="Z4:Z6"/>
    <mergeCell ref="W10:W11"/>
    <mergeCell ref="X10:X11"/>
    <mergeCell ref="Y10:Y11"/>
    <mergeCell ref="T9:Y9"/>
    <mergeCell ref="V10:V11"/>
    <mergeCell ref="A8:A11"/>
    <mergeCell ref="F10:F11"/>
    <mergeCell ref="Z8:Z28"/>
    <mergeCell ref="S10:S11"/>
    <mergeCell ref="T10:T11"/>
    <mergeCell ref="M10:M11"/>
    <mergeCell ref="B10:B11"/>
    <mergeCell ref="C10:C11"/>
    <mergeCell ref="D10:D11"/>
    <mergeCell ref="E10:E11"/>
    <mergeCell ref="T8:Y8"/>
    <mergeCell ref="N10:N11"/>
    <mergeCell ref="O10:O11"/>
    <mergeCell ref="P10:P11"/>
    <mergeCell ref="Q10:Q11"/>
    <mergeCell ref="R10:R11"/>
    <mergeCell ref="A2:G2"/>
    <mergeCell ref="A3:G3"/>
    <mergeCell ref="A4:U6"/>
    <mergeCell ref="U10:U11"/>
    <mergeCell ref="K10:K11"/>
    <mergeCell ref="G10:G11"/>
    <mergeCell ref="H10:H11"/>
    <mergeCell ref="I10:I11"/>
    <mergeCell ref="J10:J11"/>
    <mergeCell ref="L10:L11"/>
    <mergeCell ref="B8:G8"/>
    <mergeCell ref="H8:M8"/>
    <mergeCell ref="N8:S8"/>
    <mergeCell ref="B9:G9"/>
    <mergeCell ref="H9:M9"/>
    <mergeCell ref="N9:S9"/>
    <mergeCell ref="X31:X32"/>
    <mergeCell ref="Y31:Y32"/>
    <mergeCell ref="T29:Y29"/>
    <mergeCell ref="T31:T32"/>
    <mergeCell ref="B30:G30"/>
    <mergeCell ref="H30:M30"/>
    <mergeCell ref="N30:S30"/>
    <mergeCell ref="T30:Y30"/>
    <mergeCell ref="U31:U32"/>
    <mergeCell ref="M31:M32"/>
    <mergeCell ref="N31:N32"/>
    <mergeCell ref="O31:O32"/>
  </mergeCells>
  <pageMargins left="0.7" right="0.7" top="0.78740157499999996" bottom="0.78740157499999996"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WAMDocument" ma:contentTypeID="0x0101005482CDCCA041E849897F0978CFC44FDD0100D0893C80816E264B91583CDBE3B28041" ma:contentTypeVersion="35" ma:contentTypeDescription="" ma:contentTypeScope="" ma:versionID="db5cbbccf19759e553293d9e83e9f48a">
  <xsd:schema xmlns:xsd="http://www.w3.org/2001/XMLSchema" xmlns:xs="http://www.w3.org/2001/XMLSchema" xmlns:p="http://schemas.microsoft.com/office/2006/metadata/properties" xmlns:ns1="http://schemas.microsoft.com/sharepoint/v3" xmlns:ns2="5ff1d304-0bdc-440f-9a3b-a1a9897d1047" xmlns:ns3="6b1bdb98-2ac1-4164-9ef0-c93ac4e89a2c" xmlns:ns4="19321706-3967-4db6-b6f7-af2c9484abf2" xmlns:ns5="94841811-1a9c-4da1-a619-8e197fcd64ea" targetNamespace="http://schemas.microsoft.com/office/2006/metadata/properties" ma:root="true" ma:fieldsID="0a886562f01e4f1c940209611090618b" ns1:_="" ns2:_="" ns3:_="" ns4:_="" ns5:_="">
    <xsd:import namespace="http://schemas.microsoft.com/sharepoint/v3"/>
    <xsd:import namespace="5ff1d304-0bdc-440f-9a3b-a1a9897d1047"/>
    <xsd:import namespace="6b1bdb98-2ac1-4164-9ef0-c93ac4e89a2c"/>
    <xsd:import namespace="19321706-3967-4db6-b6f7-af2c9484abf2"/>
    <xsd:import namespace="94841811-1a9c-4da1-a619-8e197fcd64ea"/>
    <xsd:element name="properties">
      <xsd:complexType>
        <xsd:sequence>
          <xsd:element name="documentManagement">
            <xsd:complexType>
              <xsd:all>
                <xsd:element ref="ns2:WAMTypeDoc"/>
                <xsd:element ref="ns2:WAMCountry" minOccurs="0"/>
                <xsd:element ref="ns2:WAMLanguage" minOccurs="0"/>
                <xsd:element ref="ns2:WAMTarget" minOccurs="0"/>
                <xsd:element ref="ns2:WAMNetwork" minOccurs="0"/>
                <xsd:element ref="ns2:WAMGedDateMiseajour" minOccurs="0"/>
                <xsd:element ref="ns2:WAMExipirationDate" minOccurs="0"/>
                <xsd:element ref="ns2:WAMKeyWords" minOccurs="0"/>
                <xsd:element ref="ns2:WAMLimitations" minOccurs="0"/>
                <xsd:element ref="ns2:WAMAssetManagementCompagny"/>
                <xsd:element ref="ns1:PublishingStartDate" minOccurs="0"/>
                <xsd:element ref="ns1:PublishingExpirationDate" minOccurs="0"/>
                <xsd:element ref="ns3:WAMCountryId" minOccurs="0"/>
                <xsd:element ref="ns3:WAMLanguageId"/>
                <xsd:element ref="ns3:WAMCountry_x005f_x003a_ISO3AId" minOccurs="0"/>
                <xsd:element ref="ns3:WAMCountry_x003a_ISO3AId0" minOccurs="0"/>
                <xsd:element ref="ns3:WAMLanguage_x003a_ISO2AId" minOccurs="0"/>
                <xsd:element ref="ns3:WAMLanguage_x003a_IDId" minOccurs="0"/>
                <xsd:element ref="ns4:WAMArchive" minOccurs="0"/>
                <xsd:element ref="ns4:WAMMediaStoreSync" minOccurs="0"/>
                <xsd:element ref="ns3:WAMTargetId" minOccurs="0"/>
                <xsd:element ref="ns3:WAMTarget_x003a_CodeId" minOccurs="0"/>
                <xsd:element ref="ns5:_dlc_DocId" minOccurs="0"/>
                <xsd:element ref="ns5:_dlc_DocIdUrl" minOccurs="0"/>
                <xsd:element ref="ns5:_dlc_DocIdPersistId" minOccurs="0"/>
                <xsd:element ref="ns3:WAMTarget_x003a_KeyId" minOccurs="0"/>
                <xsd:element ref="ns3:GedDocumentSubType" minOccurs="0"/>
                <xsd:element ref="ns3:WAMSecur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ff1d304-0bdc-440f-9a3b-a1a9897d1047" elementFormDefault="qualified">
    <xsd:import namespace="http://schemas.microsoft.com/office/2006/documentManagement/types"/>
    <xsd:import namespace="http://schemas.microsoft.com/office/infopath/2007/PartnerControls"/>
    <xsd:element name="WAMTypeDoc" ma:index="2" ma:displayName="WAMTypeDoc" ma:list="{93e56bac-3a64-442d-a99e-1f94d2107491}" ma:internalName="WAMTypeDoc" ma:readOnly="false" ma:showField="Title" ma:web="19321706-3967-4db6-b6f7-af2c9484abf2">
      <xsd:simpleType>
        <xsd:restriction base="dms:Lookup"/>
      </xsd:simpleType>
    </xsd:element>
    <xsd:element name="WAMCountry" ma:index="3" nillable="true" ma:displayName="WAMCountry" ma:list="{bb46b4bf-c756-4135-b5cc-2eb281d7c37f}" ma:internalName="WAMCountry" ma:showField="Title" ma:web="19321706-3967-4db6-b6f7-af2c9484abf2">
      <xsd:complexType>
        <xsd:complexContent>
          <xsd:extension base="dms:MultiChoiceLookup">
            <xsd:sequence>
              <xsd:element name="Value" type="dms:Lookup" maxOccurs="unbounded" minOccurs="0" nillable="true"/>
            </xsd:sequence>
          </xsd:extension>
        </xsd:complexContent>
      </xsd:complexType>
    </xsd:element>
    <xsd:element name="WAMLanguage" ma:index="4" nillable="true" ma:displayName="WAMLanguage" ma:list="{4f4dd81d-06a0-4302-80fc-faf9da5c6502}" ma:internalName="WAMLanguage" ma:showField="Title" ma:web="19321706-3967-4db6-b6f7-af2c9484abf2">
      <xsd:complexType>
        <xsd:complexContent>
          <xsd:extension base="dms:MultiChoiceLookup">
            <xsd:sequence>
              <xsd:element name="Value" type="dms:Lookup" maxOccurs="unbounded" minOccurs="0" nillable="true"/>
            </xsd:sequence>
          </xsd:extension>
        </xsd:complexContent>
      </xsd:complexType>
    </xsd:element>
    <xsd:element name="WAMTarget" ma:index="5" nillable="true" ma:displayName="WAMTarget" ma:list="{b098bc59-8e29-4848-84ee-897473aed315}" ma:internalName="WAMTarget" ma:showField="Title" ma:web="19321706-3967-4db6-b6f7-af2c9484abf2">
      <xsd:complexType>
        <xsd:complexContent>
          <xsd:extension base="dms:MultiChoiceLookup">
            <xsd:sequence>
              <xsd:element name="Value" type="dms:Lookup" maxOccurs="unbounded" minOccurs="0" nillable="true"/>
            </xsd:sequence>
          </xsd:extension>
        </xsd:complexContent>
      </xsd:complexType>
    </xsd:element>
    <xsd:element name="WAMNetwork" ma:index="6" nillable="true" ma:displayName="WAMNetwork" ma:list="{98251790-1532-48ea-8589-707eb343bb31}" ma:internalName="WAMNetwork" ma:showField="Title" ma:web="19321706-3967-4db6-b6f7-af2c9484abf2">
      <xsd:simpleType>
        <xsd:restriction base="dms:Lookup"/>
      </xsd:simpleType>
    </xsd:element>
    <xsd:element name="WAMGedDateMiseajour" ma:index="7" nillable="true" ma:displayName="WAMGedDateMiseajour" ma:default="[today]" ma:format="DateOnly" ma:internalName="WAMGedDateMiseajour">
      <xsd:simpleType>
        <xsd:restriction base="dms:DateTime"/>
      </xsd:simpleType>
    </xsd:element>
    <xsd:element name="WAMExipirationDate" ma:index="8" nillable="true" ma:displayName="WAMExipirationDate" ma:format="DateOnly" ma:internalName="WAMExipirationDate">
      <xsd:simpleType>
        <xsd:restriction base="dms:DateTime"/>
      </xsd:simpleType>
    </xsd:element>
    <xsd:element name="WAMKeyWords" ma:index="10" nillable="true" ma:displayName="WAMKeyWords" ma:internalName="WAMKeyWords">
      <xsd:simpleType>
        <xsd:restriction base="dms:Text">
          <xsd:maxLength value="255"/>
        </xsd:restriction>
      </xsd:simpleType>
    </xsd:element>
    <xsd:element name="WAMLimitations" ma:index="11" nillable="true" ma:displayName="WAMLimitations" ma:internalName="WAMLimitations" ma:readOnly="false">
      <xsd:simpleType>
        <xsd:restriction base="dms:Text">
          <xsd:maxLength value="255"/>
        </xsd:restriction>
      </xsd:simpleType>
    </xsd:element>
    <xsd:element name="WAMAssetManagementCompagny" ma:index="12" ma:displayName="WAMAssetManagementCompagny" ma:list="{bb976b41-43c8-4ac9-912e-ade53cc25a43}" ma:internalName="WAMAssetManagementCompagny" ma:readOnly="false" ma:showField="Title" ma:web="19321706-3967-4db6-b6f7-af2c9484abf2">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6b1bdb98-2ac1-4164-9ef0-c93ac4e89a2c" elementFormDefault="qualified">
    <xsd:import namespace="http://schemas.microsoft.com/office/2006/documentManagement/types"/>
    <xsd:import namespace="http://schemas.microsoft.com/office/infopath/2007/PartnerControls"/>
    <xsd:element name="WAMCountryId" ma:index="15" nillable="true" ma:displayName="WAMCountryId" ma:internalName="WAMCountryId">
      <xsd:simpleType>
        <xsd:restriction base="dms:Note">
          <xsd:maxLength value="255"/>
        </xsd:restriction>
      </xsd:simpleType>
    </xsd:element>
    <xsd:element name="WAMLanguageId" ma:index="16" ma:displayName="WAMLanguageId" ma:internalName="WAMLanguageId" ma:readOnly="false">
      <xsd:simpleType>
        <xsd:restriction base="dms:Note">
          <xsd:maxLength value="255"/>
        </xsd:restriction>
      </xsd:simpleType>
    </xsd:element>
    <xsd:element name="WAMCountry_x005f_x003a_ISO3AId" ma:index="23" nillable="true" ma:displayName="WAMCountry_x003a_ISO3AId" ma:internalName="WAMCountry_x003a_ISO3AId">
      <xsd:simpleType>
        <xsd:restriction base="dms:Note">
          <xsd:maxLength value="255"/>
        </xsd:restriction>
      </xsd:simpleType>
    </xsd:element>
    <xsd:element name="WAMCountry_x003a_ISO3AId0" ma:index="24" nillable="true" ma:displayName="WAMCountry_x003a_ISO3AId" ma:internalName="WAMCountry_x003a_ISO3AId0">
      <xsd:simpleType>
        <xsd:restriction base="dms:Note">
          <xsd:maxLength value="255"/>
        </xsd:restriction>
      </xsd:simpleType>
    </xsd:element>
    <xsd:element name="WAMLanguage_x003a_ISO2AId" ma:index="25" nillable="true" ma:displayName="WAMLanguage_x003a_ISO2AId" ma:internalName="WAMLanguage_x003a_ISO2AId">
      <xsd:simpleType>
        <xsd:restriction base="dms:Note">
          <xsd:maxLength value="255"/>
        </xsd:restriction>
      </xsd:simpleType>
    </xsd:element>
    <xsd:element name="WAMLanguage_x003a_IDId" ma:index="26" nillable="true" ma:displayName="WAMLanguage_x003a_IDId" ma:internalName="WAMLanguage_x003a_IDId">
      <xsd:simpleType>
        <xsd:restriction base="dms:Note">
          <xsd:maxLength value="255"/>
        </xsd:restriction>
      </xsd:simpleType>
    </xsd:element>
    <xsd:element name="WAMTargetId" ma:index="29" nillable="true" ma:displayName="WAMTargetId" ma:internalName="WAMTargetId">
      <xsd:simpleType>
        <xsd:restriction base="dms:Note">
          <xsd:maxLength value="255"/>
        </xsd:restriction>
      </xsd:simpleType>
    </xsd:element>
    <xsd:element name="WAMTarget_x003a_CodeId" ma:index="30" nillable="true" ma:displayName="WAMTarget_x003a_CodeId" ma:internalName="WAMTarget_x003a_CodeId">
      <xsd:simpleType>
        <xsd:restriction base="dms:Note">
          <xsd:maxLength value="255"/>
        </xsd:restriction>
      </xsd:simpleType>
    </xsd:element>
    <xsd:element name="WAMTarget_x003a_KeyId" ma:index="34" nillable="true" ma:displayName="WAMTarget_x003a_KeyId" ma:internalName="WAMTarget_x003a_KeyId">
      <xsd:simpleType>
        <xsd:restriction base="dms:Note">
          <xsd:maxLength value="255"/>
        </xsd:restriction>
      </xsd:simpleType>
    </xsd:element>
    <xsd:element name="GedDocumentSubType" ma:index="35" nillable="true" ma:displayName="GedDocumentSubType" ma:list="{e2145122-6067-471c-857f-9b6ec9b26c07}" ma:internalName="GedDocumentSubType" ma:showField="Title">
      <xsd:simpleType>
        <xsd:restriction base="dms:Lookup"/>
      </xsd:simpleType>
    </xsd:element>
    <xsd:element name="WAMSecure" ma:index="37" nillable="true" ma:displayName="WAMSecure" ma:default="0" ma:description="To secure a document" ma:internalName="WAMSecur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9321706-3967-4db6-b6f7-af2c9484abf2" elementFormDefault="qualified">
    <xsd:import namespace="http://schemas.microsoft.com/office/2006/documentManagement/types"/>
    <xsd:import namespace="http://schemas.microsoft.com/office/infopath/2007/PartnerControls"/>
    <xsd:element name="WAMArchive" ma:index="27" nillable="true" ma:displayName="WAMArchive" ma:default="0" ma:internalName="WAMArchive">
      <xsd:simpleType>
        <xsd:restriction base="dms:Boolean"/>
      </xsd:simpleType>
    </xsd:element>
    <xsd:element name="WAMMediaStoreSync" ma:index="28" nillable="true" ma:displayName="WAMMediaStoreSync" ma:default="0" ma:internalName="WAMMediaStoreSync">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4841811-1a9c-4da1-a619-8e197fcd64ea" elementFormDefault="qualified">
    <xsd:import namespace="http://schemas.microsoft.com/office/2006/documentManagement/types"/>
    <xsd:import namespace="http://schemas.microsoft.com/office/infopath/2007/PartnerControls"/>
    <xsd:element name="_dlc_DocId" ma:index="31" nillable="true" ma:displayName="Document ID Value" ma:description="The value of the document ID assigned to this item." ma:internalName="_dlc_DocId" ma:readOnly="true">
      <xsd:simpleType>
        <xsd:restriction base="dms:Text"/>
      </xsd:simpleType>
    </xsd:element>
    <xsd:element name="_dlc_DocIdUrl" ma:index="3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WAMCountry_x003a_ISO3AId0 xmlns="6b1bdb98-2ac1-4164-9ef0-c93ac4e89a2c" xsi:nil="true"/>
    <WAMTarget_x003a_CodeId xmlns="6b1bdb98-2ac1-4164-9ef0-c93ac4e89a2c">;</WAMTarget_x003a_CodeId>
    <WAMExipirationDate xmlns="5ff1d304-0bdc-440f-9a3b-a1a9897d1047" xsi:nil="true"/>
    <WAMMediaStoreSync xmlns="19321706-3967-4db6-b6f7-af2c9484abf2">false</WAMMediaStoreSync>
    <WAMArchive xmlns="19321706-3967-4db6-b6f7-af2c9484abf2">false</WAMArchive>
    <GedDocumentSubType xmlns="6b1bdb98-2ac1-4164-9ef0-c93ac4e89a2c" xsi:nil="true"/>
    <WAMTypeDoc xmlns="5ff1d304-0bdc-440f-9a3b-a1a9897d1047">10</WAMTypeDoc>
    <WAMCountry xmlns="5ff1d304-0bdc-440f-9a3b-a1a9897d1047">
      <Value>9</Value>
    </WAMCountry>
    <WAMNetwork xmlns="5ff1d304-0bdc-440f-9a3b-a1a9897d1047">1</WAMNetwork>
    <WAMTarget_x003a_KeyId xmlns="6b1bdb98-2ac1-4164-9ef0-c93ac4e89a2c">;</WAMTarget_x003a_KeyId>
    <WAMLanguage xmlns="5ff1d304-0bdc-440f-9a3b-a1a9897d1047">
      <Value>40</Value>
    </WAMLanguage>
    <WAMLimitations xmlns="5ff1d304-0bdc-440f-9a3b-a1a9897d1047" xsi:nil="true"/>
    <WAMKeyWords xmlns="5ff1d304-0bdc-440f-9a3b-a1a9897d1047">CZ25</WAMKeyWords>
    <WAMCountry_x005f_x003a_ISO3AId xmlns="6b1bdb98-2ac1-4164-9ef0-c93ac4e89a2c" xsi:nil="true"/>
    <WAMGedDateMiseajour xmlns="5ff1d304-0bdc-440f-9a3b-a1a9897d1047">2020-08-03T22:00:00+00:00</WAMGedDateMiseajour>
    <WAMAssetManagementCompagny xmlns="5ff1d304-0bdc-440f-9a3b-a1a9897d1047">1</WAMAssetManagementCompagny>
    <PublishingExpirationDate xmlns="http://schemas.microsoft.com/sharepoint/v3" xsi:nil="true"/>
    <PublishingStartDate xmlns="http://schemas.microsoft.com/sharepoint/v3" xsi:nil="true"/>
    <WAMCountryId xmlns="6b1bdb98-2ac1-4164-9ef0-c93ac4e89a2c">;9;</WAMCountryId>
    <WAMLanguageId xmlns="6b1bdb98-2ac1-4164-9ef0-c93ac4e89a2c">;40;</WAMLanguageId>
    <WAMSecure xmlns="6b1bdb98-2ac1-4164-9ef0-c93ac4e89a2c">false</WAMSecure>
    <WAMLanguage_x003a_ISO2AId xmlns="6b1bdb98-2ac1-4164-9ef0-c93ac4e89a2c">;</WAMLanguage_x003a_ISO2AId>
    <WAMTarget xmlns="5ff1d304-0bdc-440f-9a3b-a1a9897d1047">
      <Value>3</Value>
    </WAMTarget>
    <WAMLanguage_x003a_IDId xmlns="6b1bdb98-2ac1-4164-9ef0-c93ac4e89a2c" xsi:nil="true"/>
    <WAMTargetId xmlns="6b1bdb98-2ac1-4164-9ef0-c93ac4e89a2c">;3;</WAMTargetId>
    <_dlc_DocId xmlns="94841811-1a9c-4da1-a619-8e197fcd64ea">EDITO-23-19013</_dlc_DocId>
    <_dlc_DocIdUrl xmlns="94841811-1a9c-4da1-a619-8e197fcd64ea">
      <Url>https://community.intramundi.com/gedint/www-amundi-com/_layouts/DocIdRedir.aspx?ID=EDITO-23-19013</Url>
      <Description>EDITO-23-19013</Description>
    </_dlc_DocIdUrl>
  </documentManagement>
</p:properties>
</file>

<file path=customXml/itemProps1.xml><?xml version="1.0" encoding="utf-8"?>
<ds:datastoreItem xmlns:ds="http://schemas.openxmlformats.org/officeDocument/2006/customXml" ds:itemID="{5A934834-29D0-4234-AE8C-ABB1788A62B1}"/>
</file>

<file path=customXml/itemProps2.xml><?xml version="1.0" encoding="utf-8"?>
<ds:datastoreItem xmlns:ds="http://schemas.openxmlformats.org/officeDocument/2006/customXml" ds:itemID="{4F3D533E-BD6A-4A7E-BA9B-1BC10FC97690}"/>
</file>

<file path=customXml/itemProps3.xml><?xml version="1.0" encoding="utf-8"?>
<ds:datastoreItem xmlns:ds="http://schemas.openxmlformats.org/officeDocument/2006/customXml" ds:itemID="{5E3AA00F-12C5-4B22-8D48-D022A7C71A2E}"/>
</file>

<file path=customXml/itemProps4.xml><?xml version="1.0" encoding="utf-8"?>
<ds:datastoreItem xmlns:ds="http://schemas.openxmlformats.org/officeDocument/2006/customXml" ds:itemID="{9ECF9A95-67D3-4329-B411-65CDA17E172C}"/>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listy</vt:lpstr>
      </vt:variant>
      <vt:variant>
        <vt:i4>26</vt:i4>
      </vt:variant>
      <vt:variant>
        <vt:lpstr>Pojmenované oblasti</vt:lpstr>
      </vt:variant>
      <vt:variant>
        <vt:i4>1</vt:i4>
      </vt:variant>
    </vt:vector>
  </HeadingPairs>
  <TitlesOfParts>
    <vt:vector size="27" baseType="lpstr">
      <vt:lpstr>Obsah</vt:lpstr>
      <vt:lpstr>I. Část 1</vt:lpstr>
      <vt:lpstr>I. Část 1a</vt:lpstr>
      <vt:lpstr>I. Část 2</vt:lpstr>
      <vt:lpstr>I. Část 3</vt:lpstr>
      <vt:lpstr>I. Část 3a</vt:lpstr>
      <vt:lpstr>I. Část 3b</vt:lpstr>
      <vt:lpstr>I. Část 4</vt:lpstr>
      <vt:lpstr>I. Část 5</vt:lpstr>
      <vt:lpstr>I. Část 5b</vt:lpstr>
      <vt:lpstr>I. Část 6</vt:lpstr>
      <vt:lpstr>I. Část 7</vt:lpstr>
      <vt:lpstr>III. Část 1</vt:lpstr>
      <vt:lpstr>III. Část 2</vt:lpstr>
      <vt:lpstr>IV. Část 1</vt:lpstr>
      <vt:lpstr>IV. Část 1a</vt:lpstr>
      <vt:lpstr>IV. Část 1b</vt:lpstr>
      <vt:lpstr>IV. Část 1c</vt:lpstr>
      <vt:lpstr>IV. Část 2</vt:lpstr>
      <vt:lpstr>IV. Část 2a</vt:lpstr>
      <vt:lpstr>IV. Část 2b</vt:lpstr>
      <vt:lpstr>IV. Část 3</vt:lpstr>
      <vt:lpstr>IV. Část 3a</vt:lpstr>
      <vt:lpstr>IV. Část 3b</vt:lpstr>
      <vt:lpstr>IV. Část 3c</vt:lpstr>
      <vt:lpstr>IV. Část 3d</vt:lpstr>
      <vt:lpstr>'I. Část 3b'!Oblast_tisku</vt:lpstr>
    </vt:vector>
  </TitlesOfParts>
  <Company>Česká národní banka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Informační povinnosti za 1.Q 2020 k Vyhlášce 163 2014 - ACRAM</dc:title>
  <dc:creator>Kofroň Jan</dc:creator>
  <cp:lastModifiedBy>Holikova Jana (AMUNDI.CZE)</cp:lastModifiedBy>
  <cp:lastPrinted>2018-07-19T11:44:29Z</cp:lastPrinted>
  <dcterms:created xsi:type="dcterms:W3CDTF">2014-02-19T07:52:39Z</dcterms:created>
  <dcterms:modified xsi:type="dcterms:W3CDTF">2020-08-04T08:15:29Z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_AdHocReviewCycleID">
    <vt:i4>1215833001</vt:i4>
  </property>
  <property fmtid="{D5CDD505-2E9C-101B-9397-08002B2CF9AE}" pid="4" name="_EmailSubject">
    <vt:lpwstr>ACRAM - informační povinnosti na webu k 31.3.2020</vt:lpwstr>
  </property>
  <property fmtid="{D5CDD505-2E9C-101B-9397-08002B2CF9AE}" pid="5" name="_AuthorEmail">
    <vt:lpwstr>jana.holikova@amundi.com</vt:lpwstr>
  </property>
  <property fmtid="{D5CDD505-2E9C-101B-9397-08002B2CF9AE}" pid="6" name="_AuthorEmailDisplayName">
    <vt:lpwstr>Holikova Jana (AMUNDI.CZE)</vt:lpwstr>
  </property>
  <property fmtid="{D5CDD505-2E9C-101B-9397-08002B2CF9AE}" pid="7" name="ContentTypeId">
    <vt:lpwstr>0x0101005482CDCCA041E849897F0978CFC44FDD0100D0893C80816E264B91583CDBE3B28041</vt:lpwstr>
  </property>
  <property fmtid="{D5CDD505-2E9C-101B-9397-08002B2CF9AE}" pid="8" name="_dlc_DocIdItemGuid">
    <vt:lpwstr>28338f06-9f88-44a1-ab22-05cf51445510</vt:lpwstr>
  </property>
</Properties>
</file>